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7" r:id="rId7"/>
    <p:sldId id="268" r:id="rId8"/>
    <p:sldId id="269" r:id="rId9"/>
    <p:sldId id="270" r:id="rId10"/>
    <p:sldId id="271" r:id="rId11"/>
    <p:sldId id="265" r:id="rId12"/>
    <p:sldId id="257" r:id="rId13"/>
    <p:sldId id="266" r:id="rId14"/>
    <p:sldId id="262" r:id="rId15"/>
    <p:sldId id="26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74F04-9C9D-4A39-8F62-37BF0FA17F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A1E0E9-0449-4373-AC8C-FA360771E3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AC87D-82CE-4089-AC86-48C79152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6F33D-36D9-4D1A-89F3-DEAA8B630929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2B256-DA31-492C-8AD3-8C56C8CDD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B9641-C641-45E6-A2EA-145205236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8551-7412-49C5-8CA9-2A1E68EC2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143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4A7E7-769A-4DF3-AE35-B0873D819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CB71BC-61A6-42B5-B500-5DDB55AB9C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F80FF-1141-4A20-80FD-ACF68D978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6F33D-36D9-4D1A-89F3-DEAA8B630929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BFA266-F8FF-4E3C-8952-334406FA1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A1A52-EAA9-43E0-B179-8EE04D699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8551-7412-49C5-8CA9-2A1E68EC2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135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ABF6B6-DB59-4CC6-A337-CB466ED2D2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F5D629-1776-46F3-966E-C72DD35927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67F014-F501-4480-987B-863E921A8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6F33D-36D9-4D1A-89F3-DEAA8B630929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0476D-41C2-4FF0-8CBB-C0FE3EB6E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E05C6-EF6F-4C12-AD15-B998CEB7C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8551-7412-49C5-8CA9-2A1E68EC2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11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D9510-4293-4535-8E7D-F16B4C09E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96571-9E2B-4377-B76A-B5407922F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05568-39D2-4E42-8FF6-19F751CD0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6F33D-36D9-4D1A-89F3-DEAA8B630929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F2850-AC57-4E22-9C98-142B0EB03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7DF42D-96A3-4D2B-9B93-662241812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8551-7412-49C5-8CA9-2A1E68EC2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566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D3785-9039-49C1-A4F1-642E9418E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07D516-28B9-4F24-AE21-BF04E4A3F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E06AD-F308-4609-9AAA-C1CB6948B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6F33D-36D9-4D1A-89F3-DEAA8B630929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CC8F57-D105-40A2-8CF4-2E90F00A8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9286E1-8185-4858-BD71-51EEAA6B7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8551-7412-49C5-8CA9-2A1E68EC2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327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6ABC3-1341-4FC1-801F-BDFF4629B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D2D7A-5107-4716-864B-1E3104BB1B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8B23D1-3B5E-44A7-8B75-31C13DB01B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8BDBAE-959C-4CD7-8A6A-599D45F6D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6F33D-36D9-4D1A-89F3-DEAA8B630929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3D862C-D58D-43D1-BB55-B33841C10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CCD25-35B0-4B9B-8357-B88A9BAE0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8551-7412-49C5-8CA9-2A1E68EC2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96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00F7F-586D-4BF3-8A06-8C090A2BB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930D8E-48A2-47F3-96F9-C3CC92D7C8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A68AF8-4056-402E-83FC-693D2195E9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F6E0AA-CCC5-4FA6-81D1-A7626455AF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4F5019-A637-4F76-BABA-CF3341C4EB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526215-02E4-432F-BFE3-E8F388265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6F33D-36D9-4D1A-89F3-DEAA8B630929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78F1C0-8DB7-4C2E-9EA6-066A59C84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26140F-C99D-4AC0-B519-C6084D49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8551-7412-49C5-8CA9-2A1E68EC2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084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C39F0-C7DE-4F39-A573-77A564A4B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9AABBB-CF15-49E9-B236-0E963671B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6F33D-36D9-4D1A-89F3-DEAA8B630929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4489D1-D06F-449F-8A77-6C023183F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1998B5-3DA7-438A-8398-E7CB47D54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8551-7412-49C5-8CA9-2A1E68EC2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64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4C10F9-C495-4F46-AD94-7BE5C628D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6F33D-36D9-4D1A-89F3-DEAA8B630929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E3DA0E-0B30-42C9-8C05-074CC879D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0AAA07-B3DB-44BE-A78F-28750363C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8551-7412-49C5-8CA9-2A1E68EC2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576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B7FF3-16E8-42EC-81EE-8416C6915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51B66-47AA-4E03-8A0B-6F434A034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6229C3-FB8D-424F-ABA7-56AE5AC6D5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06F1C3-2D55-42EA-898D-E0AEC7F8E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6F33D-36D9-4D1A-89F3-DEAA8B630929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810D7-745B-403D-B26E-0CFDE7458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B82936-5BED-4CB9-940D-6A6F3C4ED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8551-7412-49C5-8CA9-2A1E68EC2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110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7386C-F6EE-46E8-81ED-2862E4C5F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8ADDEE-EC4C-4942-B09E-B67BEF2A88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34D475-2CC0-4E4B-BF2E-AAB0F01B1D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4B694E-4EF9-4FC4-8E27-E3A5947B0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6F33D-36D9-4D1A-89F3-DEAA8B630929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B4E2D7-FE3F-4235-B938-ADCA8C246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BB74F1-9422-402F-A232-EC689F3C3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8551-7412-49C5-8CA9-2A1E68EC2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805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E3614B-079A-4840-A7C0-F9850333C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10A54B-9255-4E72-B091-0359945E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6F016-B6C2-4DB4-AC60-3FFEEEACEF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6F33D-36D9-4D1A-89F3-DEAA8B630929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5D7B93-0389-4C47-893C-F7279F9CA6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6FB9E4-ECEF-45D2-BBF8-4F07E3773A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28551-7412-49C5-8CA9-2A1E68EC2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114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70F7A-36DA-4AD4-BB3E-83A16EC712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COVID-19 Update 2/15/2024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E88578-D529-4707-A1BF-9E70EFDADA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Thomas Dobbs, MD, MPH</a:t>
            </a:r>
          </a:p>
        </p:txBody>
      </p:sp>
    </p:spTree>
    <p:extLst>
      <p:ext uri="{BB962C8B-B14F-4D97-AF65-F5344CB8AC3E}">
        <p14:creationId xmlns:p14="http://schemas.microsoft.com/office/powerpoint/2010/main" val="3549972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FEAEF14-A42B-4E18-806F-3AB77E37FD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6309"/>
            <a:ext cx="12192000" cy="6345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368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C56F0-29B6-4186-BC4E-950B64F8D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Messages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01838-8459-4D61-A32A-C16836330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COVID is still here</a:t>
            </a:r>
          </a:p>
          <a:p>
            <a:r>
              <a:rPr lang="en-US" dirty="0"/>
              <a:t>Vaccination Everyone &gt; 4 years of age recommended</a:t>
            </a:r>
          </a:p>
          <a:p>
            <a:r>
              <a:rPr lang="en-US" dirty="0"/>
              <a:t>&gt; 11 years old </a:t>
            </a:r>
          </a:p>
          <a:p>
            <a:pPr lvl="1"/>
            <a:r>
              <a:rPr lang="en-US" dirty="0"/>
              <a:t>1 updated vaccine (Pfizer, </a:t>
            </a:r>
            <a:r>
              <a:rPr lang="en-US" dirty="0" err="1"/>
              <a:t>Moderna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1 updated </a:t>
            </a:r>
            <a:r>
              <a:rPr lang="en-US" dirty="0" err="1"/>
              <a:t>Novavax</a:t>
            </a:r>
            <a:r>
              <a:rPr lang="en-US" dirty="0"/>
              <a:t> (2 if never vaccinated before)</a:t>
            </a:r>
          </a:p>
          <a:p>
            <a:r>
              <a:rPr lang="en-US" dirty="0"/>
              <a:t>Updated vaccines available since Sept 12, 2023. </a:t>
            </a:r>
            <a:r>
              <a:rPr lang="en-US" u="sng" dirty="0"/>
              <a:t>So if you haven’t gotten the vaccine since Sept… you are due</a:t>
            </a:r>
          </a:p>
        </p:txBody>
      </p:sp>
    </p:spTree>
    <p:extLst>
      <p:ext uri="{BB962C8B-B14F-4D97-AF65-F5344CB8AC3E}">
        <p14:creationId xmlns:p14="http://schemas.microsoft.com/office/powerpoint/2010/main" val="613028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0A6B5-9266-483C-8964-304908B20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you get COVID???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E7CB3-0BDA-4767-81A5-D53D263F7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People &gt; 50, unvaccinated, or with chronic medical conditions are at higher risk from COVID</a:t>
            </a:r>
          </a:p>
          <a:p>
            <a:r>
              <a:rPr lang="en-US" dirty="0"/>
              <a:t>Physicians or providers can prescribe anti-COVID antiviral medications</a:t>
            </a:r>
          </a:p>
          <a:p>
            <a:pPr lvl="1"/>
            <a:r>
              <a:rPr lang="en-US" dirty="0" err="1"/>
              <a:t>Paxlovid</a:t>
            </a:r>
            <a:endParaRPr lang="en-US" dirty="0"/>
          </a:p>
          <a:p>
            <a:pPr lvl="1"/>
            <a:r>
              <a:rPr lang="en-US" dirty="0" err="1"/>
              <a:t>Remdesivir</a:t>
            </a:r>
            <a:r>
              <a:rPr lang="en-US" dirty="0"/>
              <a:t> (infusion)</a:t>
            </a:r>
          </a:p>
          <a:p>
            <a:pPr lvl="1"/>
            <a:r>
              <a:rPr lang="en-US" dirty="0" err="1"/>
              <a:t>Molnupiravir</a:t>
            </a:r>
            <a:endParaRPr lang="en-US" dirty="0"/>
          </a:p>
          <a:p>
            <a:r>
              <a:rPr lang="en-US" u="sng" dirty="0"/>
              <a:t>Must take early - &lt; 5 days after symptoms and the sooner the better!</a:t>
            </a:r>
          </a:p>
        </p:txBody>
      </p:sp>
    </p:spTree>
    <p:extLst>
      <p:ext uri="{BB962C8B-B14F-4D97-AF65-F5344CB8AC3E}">
        <p14:creationId xmlns:p14="http://schemas.microsoft.com/office/powerpoint/2010/main" val="1962164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A3A01F5-F7CD-4156-A722-C6B42B8A56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4187"/>
            <a:ext cx="12185165" cy="629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106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CB8BDAA-F598-4509-945A-6B672FCB73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50" y="681037"/>
            <a:ext cx="10477500" cy="549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473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3E2F79D-7749-4833-9B2D-45FC507FD0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475" y="285750"/>
            <a:ext cx="9925050" cy="628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570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6B850C2-7296-49DB-8D9F-5A25B91C14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012" y="1085850"/>
            <a:ext cx="10467975" cy="4686300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B62A9AC-A63A-4BD6-80DD-EE0F6031FBFF}"/>
              </a:ext>
            </a:extLst>
          </p:cNvPr>
          <p:cNvCxnSpPr/>
          <p:nvPr/>
        </p:nvCxnSpPr>
        <p:spPr>
          <a:xfrm>
            <a:off x="8489659" y="1770077"/>
            <a:ext cx="18623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0E98ABE-D3F0-4B24-8F56-782619EC8120}"/>
              </a:ext>
            </a:extLst>
          </p:cNvPr>
          <p:cNvCxnSpPr/>
          <p:nvPr/>
        </p:nvCxnSpPr>
        <p:spPr>
          <a:xfrm>
            <a:off x="8004495" y="2870433"/>
            <a:ext cx="18623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51250E2-E5C2-440A-B2EF-979A32208C49}"/>
              </a:ext>
            </a:extLst>
          </p:cNvPr>
          <p:cNvCxnSpPr>
            <a:cxnSpLocks/>
          </p:cNvCxnSpPr>
          <p:nvPr/>
        </p:nvCxnSpPr>
        <p:spPr>
          <a:xfrm>
            <a:off x="8633670" y="4506286"/>
            <a:ext cx="151700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F46108-9AAD-44BA-A3E3-10DEE057AB88}"/>
              </a:ext>
            </a:extLst>
          </p:cNvPr>
          <p:cNvCxnSpPr>
            <a:cxnSpLocks/>
          </p:cNvCxnSpPr>
          <p:nvPr/>
        </p:nvCxnSpPr>
        <p:spPr>
          <a:xfrm>
            <a:off x="1493240" y="4716011"/>
            <a:ext cx="8402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row: Up 9">
            <a:extLst>
              <a:ext uri="{FF2B5EF4-FFF2-40B4-BE49-F238E27FC236}">
                <a16:creationId xmlns:a16="http://schemas.microsoft.com/office/drawing/2014/main" id="{CA80A67C-A691-40F7-94AE-2761E10B0697}"/>
              </a:ext>
            </a:extLst>
          </p:cNvPr>
          <p:cNvSpPr/>
          <p:nvPr/>
        </p:nvSpPr>
        <p:spPr>
          <a:xfrm>
            <a:off x="2525086" y="5704514"/>
            <a:ext cx="2592198" cy="101506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202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D066EC6-5B5B-40D6-A234-3741B622F6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86008"/>
            <a:ext cx="12192000" cy="5285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838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CA6507B-1F69-4805-A20D-C491C589DD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537" y="438150"/>
            <a:ext cx="11210925" cy="598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70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40E67FA-B573-4D0A-8988-37015458DD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8352"/>
            <a:ext cx="12192000" cy="6301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880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E154680-130E-441D-AC10-31F1C2225B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" y="209550"/>
            <a:ext cx="11772900" cy="64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048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f04b7ec-354b-4cc8-a49d-fe4410fe4e6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C4F1275DE54F459354E23C1062197F" ma:contentTypeVersion="16" ma:contentTypeDescription="Create a new document." ma:contentTypeScope="" ma:versionID="f476241a03ca0e4e63cac3a7205acac0">
  <xsd:schema xmlns:xsd="http://www.w3.org/2001/XMLSchema" xmlns:xs="http://www.w3.org/2001/XMLSchema" xmlns:p="http://schemas.microsoft.com/office/2006/metadata/properties" xmlns:ns3="8f04b7ec-354b-4cc8-a49d-fe4410fe4e61" xmlns:ns4="f80c9b86-5f2e-4d6b-80f9-7f1cae6e82d5" targetNamespace="http://schemas.microsoft.com/office/2006/metadata/properties" ma:root="true" ma:fieldsID="1fba65f87246254fb2ef5151a403c66d" ns3:_="" ns4:_="">
    <xsd:import namespace="8f04b7ec-354b-4cc8-a49d-fe4410fe4e61"/>
    <xsd:import namespace="f80c9b86-5f2e-4d6b-80f9-7f1cae6e82d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Loca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04b7ec-354b-4cc8-a49d-fe4410fe4e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0c9b86-5f2e-4d6b-80f9-7f1cae6e82d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C0B4B9-627F-4B08-9B9F-538760220B6F}">
  <ds:schemaRefs>
    <ds:schemaRef ds:uri="http://schemas.microsoft.com/office/2006/metadata/properties"/>
    <ds:schemaRef ds:uri="8f04b7ec-354b-4cc8-a49d-fe4410fe4e61"/>
    <ds:schemaRef ds:uri="http://schemas.microsoft.com/office/2006/documentManagement/types"/>
    <ds:schemaRef ds:uri="http://schemas.openxmlformats.org/package/2006/metadata/core-properties"/>
    <ds:schemaRef ds:uri="f80c9b86-5f2e-4d6b-80f9-7f1cae6e82d5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F145161-A7B9-4BFF-9871-069C32CEC8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B62824-554C-4F8E-8AED-09C61CE2C3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04b7ec-354b-4cc8-a49d-fe4410fe4e61"/>
    <ds:schemaRef ds:uri="f80c9b86-5f2e-4d6b-80f9-7f1cae6e82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118</Words>
  <Application>Microsoft Office PowerPoint</Application>
  <PresentationFormat>Widescreen</PresentationFormat>
  <Paragraphs>16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COVID-19 Update 2/15/2024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Key Messages</vt:lpstr>
      <vt:lpstr>If you get COVID???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Update 1/18/2024</dc:title>
  <dc:creator>Thomas Dobbs</dc:creator>
  <cp:lastModifiedBy>Thomas Dobbs</cp:lastModifiedBy>
  <cp:revision>4</cp:revision>
  <dcterms:created xsi:type="dcterms:W3CDTF">2024-01-16T19:44:32Z</dcterms:created>
  <dcterms:modified xsi:type="dcterms:W3CDTF">2024-02-13T23:59:32Z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0x010100B2C4F1275DE54F459354E23C1062197F</vt:lpwstr>
  </property>
</Properties>
</file>