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57" r:id="rId8"/>
    <p:sldId id="261" r:id="rId9"/>
    <p:sldId id="258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4F04-9C9D-4A39-8F62-37BF0FA17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1E0E9-0449-4373-AC8C-FA360771E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C87D-82CE-4089-AC86-48C79152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B256-DA31-492C-8AD3-8C56C8CDD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9641-C641-45E6-A2EA-14520523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4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A7E7-769A-4DF3-AE35-B0873D81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B71BC-61A6-42B5-B500-5DDB55AB9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F80FF-1141-4A20-80FD-ACF68D97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FA266-F8FF-4E3C-8952-334406FA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1A52-EAA9-43E0-B179-8EE04D69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BF6B6-DB59-4CC6-A337-CB466ED2D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5D629-1776-46F3-966E-C72DD3592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7F014-F501-4480-987B-863E921A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0476D-41C2-4FF0-8CBB-C0FE3EB6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05C6-EF6F-4C12-AD15-B998CEB7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D9510-4293-4535-8E7D-F16B4C09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96571-9E2B-4377-B76A-B5407922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5568-39D2-4E42-8FF6-19F751CD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F2850-AC57-4E22-9C98-142B0EB0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DF42D-96A3-4D2B-9B93-66224181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3785-9039-49C1-A4F1-642E9418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7D516-28B9-4F24-AE21-BF04E4A3F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E06AD-F308-4609-9AAA-C1CB6948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C8F57-D105-40A2-8CF4-2E90F00A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286E1-8185-4858-BD71-51EEAA6B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ABC3-1341-4FC1-801F-BDFF4629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2D7A-5107-4716-864B-1E3104BB1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B23D1-3B5E-44A7-8B75-31C13DB01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BDBAE-959C-4CD7-8A6A-599D45F6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D862C-D58D-43D1-BB55-B33841C1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CD25-35B0-4B9B-8357-B88A9BAE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0F7F-586D-4BF3-8A06-8C090A2B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30D8E-48A2-47F3-96F9-C3CC92D7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68AF8-4056-402E-83FC-693D2195E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6E0AA-CCC5-4FA6-81D1-A7626455A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F5019-A637-4F76-BABA-CF3341C4E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26215-02E4-432F-BFE3-E8F38826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8F1C0-8DB7-4C2E-9EA6-066A59C8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6140F-C99D-4AC0-B519-C6084D49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8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39F0-C7DE-4F39-A573-77A564A4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AABBB-CF15-49E9-B236-0E963671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489D1-D06F-449F-8A77-6C023183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998B5-3DA7-438A-8398-E7CB47D5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C10F9-C495-4F46-AD94-7BE5C628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DA0E-0B30-42C9-8C05-074CC879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AAA07-B3DB-44BE-A78F-28750363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7FF3-16E8-42EC-81EE-8416C691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51B66-47AA-4E03-8A0B-6F434A03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229C3-FB8D-424F-ABA7-56AE5AC6D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6F1C3-2D55-42EA-898D-E0AEC7F8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810D7-745B-403D-B26E-0CFDE74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82936-5BED-4CB9-940D-6A6F3C4E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386C-F6EE-46E8-81ED-2862E4C5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DDEE-EC4C-4942-B09E-B67BEF2A8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4D475-2CC0-4E4B-BF2E-AAB0F01B1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B694E-4EF9-4FC4-8E27-E3A5947B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4E2D7-FE3F-4235-B938-ADCA8C24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B74F1-9422-402F-A232-EC689F3C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0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3614B-079A-4840-A7C0-F9850333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0A54B-9255-4E72-B091-0359945E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F016-B6C2-4DB4-AC60-3FFEEEACE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F33D-36D9-4D1A-89F3-DEAA8B630929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7B93-0389-4C47-893C-F7279F9CA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B9E4-ECEF-45D2-BBF8-4F07E3773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0F7A-36DA-4AD4-BB3E-83A16EC71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Update 1/18/2024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88578-D529-4707-A1BF-9E70EFDAD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Dobbs, MD, MPH</a:t>
            </a:r>
          </a:p>
        </p:txBody>
      </p:sp>
    </p:spTree>
    <p:extLst>
      <p:ext uri="{BB962C8B-B14F-4D97-AF65-F5344CB8AC3E}">
        <p14:creationId xmlns:p14="http://schemas.microsoft.com/office/powerpoint/2010/main" val="354997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sdh.ms.gov/page/images/graphics/covid19-chart-syndromic-2024-01-12.png">
            <a:extLst>
              <a:ext uri="{FF2B5EF4-FFF2-40B4-BE49-F238E27FC236}">
                <a16:creationId xmlns:a16="http://schemas.microsoft.com/office/drawing/2014/main" id="{1E4D418C-6CAA-46DD-BE2D-A76B8846B7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13"/>
            <a:ext cx="12192000" cy="63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10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sdh.ms.gov/page/images/graphics/covid19-chart-syndromic-trend-2024-01-12.png">
            <a:extLst>
              <a:ext uri="{FF2B5EF4-FFF2-40B4-BE49-F238E27FC236}">
                <a16:creationId xmlns:a16="http://schemas.microsoft.com/office/drawing/2014/main" id="{90188481-3D7B-40E8-B837-4BAB7C3D6C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813"/>
            <a:ext cx="12192000" cy="630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60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1070A39-F325-4B62-9156-687938A3B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4697"/>
            <a:ext cx="12192000" cy="540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48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DE37A1-7512-44AE-A9BA-7A65F05E5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493" y="2242868"/>
            <a:ext cx="9741464" cy="236363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49B04166-E73B-4999-949C-7B47246B9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 Deaths - MS</a:t>
            </a:r>
          </a:p>
        </p:txBody>
      </p:sp>
    </p:spTree>
    <p:extLst>
      <p:ext uri="{BB962C8B-B14F-4D97-AF65-F5344CB8AC3E}">
        <p14:creationId xmlns:p14="http://schemas.microsoft.com/office/powerpoint/2010/main" val="146939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8F5950-70C1-4A3C-97DF-8D9B22AAE2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076" y="0"/>
            <a:ext cx="100078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24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56F0-29B6-4186-BC4E-950B64F8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1838-8459-4D61-A32A-C16836330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 is still here</a:t>
            </a:r>
          </a:p>
          <a:p>
            <a:r>
              <a:rPr lang="en-US" dirty="0"/>
              <a:t>Vaccination Everyone &gt; 4 years of age recommended</a:t>
            </a:r>
          </a:p>
          <a:p>
            <a:r>
              <a:rPr lang="en-US" dirty="0"/>
              <a:t>&gt; 11 years old </a:t>
            </a:r>
          </a:p>
          <a:p>
            <a:pPr lvl="1"/>
            <a:r>
              <a:rPr lang="en-US" dirty="0"/>
              <a:t>1 updated vaccine (Pfizer, </a:t>
            </a:r>
            <a:r>
              <a:rPr lang="en-US" dirty="0" err="1"/>
              <a:t>Moderna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1 updated </a:t>
            </a:r>
            <a:r>
              <a:rPr lang="en-US" dirty="0" err="1"/>
              <a:t>Novavax</a:t>
            </a:r>
            <a:r>
              <a:rPr lang="en-US" dirty="0"/>
              <a:t> (2 if never vaccinated before)</a:t>
            </a:r>
          </a:p>
          <a:p>
            <a:r>
              <a:rPr lang="en-US" dirty="0"/>
              <a:t>Updated vaccines available since Sept 12, 2023. </a:t>
            </a:r>
            <a:r>
              <a:rPr lang="en-US" u="sng" dirty="0"/>
              <a:t>So if you haven’t gotten the vaccine since Sept… you are due</a:t>
            </a:r>
          </a:p>
        </p:txBody>
      </p:sp>
    </p:spTree>
    <p:extLst>
      <p:ext uri="{BB962C8B-B14F-4D97-AF65-F5344CB8AC3E}">
        <p14:creationId xmlns:p14="http://schemas.microsoft.com/office/powerpoint/2010/main" val="6130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B1CA3-76F2-4A66-B7BA-FA4FCE60A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Novavax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4F1A-2F4D-46D6-A437-30BA2E412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Novavax</a:t>
            </a:r>
            <a:r>
              <a:rPr lang="en-US" dirty="0"/>
              <a:t> COVID-19 vaccine is a protein subunit vaccine. </a:t>
            </a:r>
          </a:p>
          <a:p>
            <a:r>
              <a:rPr lang="en-US" dirty="0"/>
              <a:t>Protein subunit vaccines contain pieces (spike proteins) of the virus that causes COVID-19. </a:t>
            </a:r>
          </a:p>
          <a:p>
            <a:r>
              <a:rPr lang="en-US" dirty="0"/>
              <a:t>This is a similar approach to the current annual flu vaccines</a:t>
            </a:r>
          </a:p>
          <a:p>
            <a:r>
              <a:rPr lang="en-US" dirty="0"/>
              <a:t> After learning how to respond to the spike protein, the immune system will be able to respond quickly to the actual virus spike protein and protect you against COVID-19.</a:t>
            </a:r>
          </a:p>
        </p:txBody>
      </p:sp>
    </p:spTree>
    <p:extLst>
      <p:ext uri="{BB962C8B-B14F-4D97-AF65-F5344CB8AC3E}">
        <p14:creationId xmlns:p14="http://schemas.microsoft.com/office/powerpoint/2010/main" val="109846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A6B5-9266-483C-8964-304908B2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COVID???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7CB3-0BDA-4767-81A5-D53D263F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&gt; 50, unvaccinated, or with chronic medical conditions are at higher risk from COVID</a:t>
            </a:r>
          </a:p>
          <a:p>
            <a:r>
              <a:rPr lang="en-US" dirty="0"/>
              <a:t>Physicians or providers can prescribe anti-COVID antiviral medications</a:t>
            </a:r>
          </a:p>
          <a:p>
            <a:pPr lvl="1"/>
            <a:r>
              <a:rPr lang="en-US" dirty="0" err="1"/>
              <a:t>Paxlovid</a:t>
            </a:r>
            <a:endParaRPr lang="en-US" dirty="0"/>
          </a:p>
          <a:p>
            <a:pPr lvl="1"/>
            <a:r>
              <a:rPr lang="en-US" dirty="0" err="1"/>
              <a:t>Remdesivir</a:t>
            </a:r>
            <a:r>
              <a:rPr lang="en-US" dirty="0"/>
              <a:t> (infusion)</a:t>
            </a:r>
          </a:p>
          <a:p>
            <a:pPr lvl="1"/>
            <a:r>
              <a:rPr lang="en-US" dirty="0" err="1"/>
              <a:t>Molnupiravir</a:t>
            </a:r>
            <a:endParaRPr lang="en-US" dirty="0"/>
          </a:p>
          <a:p>
            <a:r>
              <a:rPr lang="en-US" u="sng" dirty="0"/>
              <a:t>Must take early - &lt; 5 days after symptoms and the sooner the better!</a:t>
            </a:r>
          </a:p>
        </p:txBody>
      </p:sp>
    </p:spTree>
    <p:extLst>
      <p:ext uri="{BB962C8B-B14F-4D97-AF65-F5344CB8AC3E}">
        <p14:creationId xmlns:p14="http://schemas.microsoft.com/office/powerpoint/2010/main" val="1962164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4F1275DE54F459354E23C1062197F" ma:contentTypeVersion="15" ma:contentTypeDescription="Create a new document." ma:contentTypeScope="" ma:versionID="9f85705ba912c176ce6ca823e17b9308">
  <xsd:schema xmlns:xsd="http://www.w3.org/2001/XMLSchema" xmlns:xs="http://www.w3.org/2001/XMLSchema" xmlns:p="http://schemas.microsoft.com/office/2006/metadata/properties" xmlns:ns3="8f04b7ec-354b-4cc8-a49d-fe4410fe4e61" xmlns:ns4="f80c9b86-5f2e-4d6b-80f9-7f1cae6e82d5" targetNamespace="http://schemas.microsoft.com/office/2006/metadata/properties" ma:root="true" ma:fieldsID="006dd1a53591c51d1c978349deaff2a8" ns3:_="" ns4:_="">
    <xsd:import namespace="8f04b7ec-354b-4cc8-a49d-fe4410fe4e61"/>
    <xsd:import namespace="f80c9b86-5f2e-4d6b-80f9-7f1cae6e8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4b7ec-354b-4cc8-a49d-fe4410fe4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c9b86-5f2e-4d6b-80f9-7f1cae6e8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f04b7ec-354b-4cc8-a49d-fe4410fe4e61" xsi:nil="true"/>
  </documentManagement>
</p:properties>
</file>

<file path=customXml/itemProps1.xml><?xml version="1.0" encoding="utf-8"?>
<ds:datastoreItem xmlns:ds="http://schemas.openxmlformats.org/officeDocument/2006/customXml" ds:itemID="{444D4E91-BAB6-4F9A-86E3-61664CC2A4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4b7ec-354b-4cc8-a49d-fe4410fe4e61"/>
    <ds:schemaRef ds:uri="f80c9b86-5f2e-4d6b-80f9-7f1cae6e8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145161-A7B9-4BFF-9871-069C32CEC8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C0B4B9-627F-4B08-9B9F-538760220B6F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f80c9b86-5f2e-4d6b-80f9-7f1cae6e82d5"/>
    <ds:schemaRef ds:uri="8f04b7ec-354b-4cc8-a49d-fe4410fe4e6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COVID-19 Update 1/18/2024</vt:lpstr>
      <vt:lpstr>PowerPoint Presentation</vt:lpstr>
      <vt:lpstr>PowerPoint Presentation</vt:lpstr>
      <vt:lpstr>PowerPoint Presentation</vt:lpstr>
      <vt:lpstr>COVID Deaths - MS</vt:lpstr>
      <vt:lpstr>PowerPoint Presentation</vt:lpstr>
      <vt:lpstr>Key Messages</vt:lpstr>
      <vt:lpstr>What is Novavax</vt:lpstr>
      <vt:lpstr>If you get COVID???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1/18/2024</dc:title>
  <dc:creator>Thomas Dobbs</dc:creator>
  <cp:lastModifiedBy>Thomas Dobbs</cp:lastModifiedBy>
  <cp:revision>2</cp:revision>
  <dcterms:created xsi:type="dcterms:W3CDTF">2024-01-16T19:44:32Z</dcterms:created>
  <dcterms:modified xsi:type="dcterms:W3CDTF">2024-01-16T19:52:55Z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0x010100B2C4F1275DE54F459354E23C1062197F</vt:lpwstr>
  </property>
</Properties>
</file>