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61" r:id="rId7"/>
    <p:sldId id="262" r:id="rId8"/>
    <p:sldId id="263" r:id="rId9"/>
    <p:sldId id="259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81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1611A-17D9-4A38-AA2C-602D0E851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EBDC7-4E7F-4D16-97A6-C449CC5BC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4A8E9-E856-47D1-8161-89FF8D2A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9A65-2431-49E2-8C4B-5467F4FDB61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776B4-5FCC-4331-9F40-BCF9FF916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F51B5-B802-4167-B959-9078D7408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C3DA-692C-4A80-B97C-80D007A81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86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1D781-462B-4877-9204-701347158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72E856-1672-4B85-9826-8AED4E38E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8D175-5354-4FB8-BCE7-AF02CF829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9A65-2431-49E2-8C4B-5467F4FDB61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AF552-71FD-42C5-B649-6234B85AB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412FB-A2F1-45BE-8D21-B7BDFAEF1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C3DA-692C-4A80-B97C-80D007A81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3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1B3AAF-64AE-441F-8C53-202FFB5005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F79F0F-D472-474E-9FA4-A2972DE3E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4AE73-5983-43E7-B921-06D40F65F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9A65-2431-49E2-8C4B-5467F4FDB61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51A30-8CCA-4752-A7AB-585D66702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6AD7A-BDE1-4F8E-828E-9F1CC9BAD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C3DA-692C-4A80-B97C-80D007A81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3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3A042-8A54-493E-92FF-822B7D0B4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666B1-B5F2-4AAE-8A26-BAC11AFA5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E5174-3F99-4737-82DA-B4B1C64AF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9A65-2431-49E2-8C4B-5467F4FDB61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B4AED-013A-4DFA-9470-29EFECAA7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BA5C1-9139-4956-9607-8ED0F83E0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C3DA-692C-4A80-B97C-80D007A81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4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C166D-7905-4AEC-B15E-7BE1A7543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56660-6BF6-4BBE-B04E-E959ECC85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CDB7B-F464-4D55-A8D7-3DD00965D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9A65-2431-49E2-8C4B-5467F4FDB61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95638-825F-4469-9C55-679CC1AA8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5C698-99EE-4D66-BFDD-1A0A8AF61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C3DA-692C-4A80-B97C-80D007A81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6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14BFE-CF33-42BD-8080-35DF00A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31443-4E94-4C25-A5AE-C0C0BF8A2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3ABD8-F913-4FAF-A9EF-E1FD972B7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F3114-B068-45F5-9D7E-5BE0DB907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9A65-2431-49E2-8C4B-5467F4FDB61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E36DB-5320-4A34-BA64-B6F1D1D7A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AAD97-80E0-4DBC-8B7B-ED6C6CC9D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C3DA-692C-4A80-B97C-80D007A81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2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FE700-786E-41E8-A8FA-9379E1DA9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69A6F-DC12-4D9F-BDBC-EF30410CC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CB7DB-8DB6-44C1-9506-D08090A4C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9A3320-35B5-4BBC-A30B-F4389DE556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CD02BE-E5D9-4B52-96C6-EE41B8A890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5E2A5B-F72B-4203-A427-FCF986870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9A65-2431-49E2-8C4B-5467F4FDB61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2B645F-4D7D-4337-AA55-E0EA5C058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A63C03-2FD3-48AD-AA3B-307B72A96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C3DA-692C-4A80-B97C-80D007A81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5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3776F-1A50-4D33-BD15-9060F6ACB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11E400-591F-4151-99F2-5E29F892E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9A65-2431-49E2-8C4B-5467F4FDB61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C845E-5930-4AC5-B091-019E8E2D3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61653B-3486-4E98-AC43-48EE4430C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C3DA-692C-4A80-B97C-80D007A81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8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2A9125-11FB-4143-92A1-3BD9FE00C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9A65-2431-49E2-8C4B-5467F4FDB61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9A4265-2BFF-4902-AEE9-94BDCF830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A01E0-CCC5-4311-8B94-A0FC50BC5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C3DA-692C-4A80-B97C-80D007A81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6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960AE-CB66-4329-9B35-1CE3297D0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8184F-ACBE-46F0-96BF-7144E4081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B3E21D-55D3-4D18-AE8F-984CAC2F9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E74C8-8389-4477-AF11-93F999A5C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9A65-2431-49E2-8C4B-5467F4FDB61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600DA-935B-43B0-BF0A-8268BEB25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A9730-6861-482A-BF79-B905F4E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C3DA-692C-4A80-B97C-80D007A81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02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1F07B-E75E-421F-A42E-7380D3869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DE9EB5-4CD6-4699-85BF-1C7B8E205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6B3082-DE8A-47C6-BF65-BEEA0EAF5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B0E03-F3D2-45A1-8180-6F8E5DA50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9A65-2431-49E2-8C4B-5467F4FDB61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8E5C1-CDC0-4E45-8ECE-2519B0DB7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A580A-318E-4A31-89FD-6609386A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C3DA-692C-4A80-B97C-80D007A81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9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FB4AD0-4908-4415-82EF-CF3BDF186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EDC5F-DE8B-4555-A694-B65AA59F9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9C3BA-A397-46A2-A18B-5745C133EE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39A65-2431-49E2-8C4B-5467F4FDB61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79DF9-9A66-4098-B1C2-40B3419ACA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8FB89-DAD9-46BA-A458-BFFBDA925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8C3DA-692C-4A80-B97C-80D007A81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9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BBB34-2404-4A91-B3FE-B7F907CD28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Brief COVID-19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242DCC-E0FA-4027-9BE3-6EC0FF408D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Paul Byers, MD</a:t>
            </a:r>
            <a:br>
              <a:rPr lang="en-US" dirty="0"/>
            </a:br>
            <a:r>
              <a:rPr lang="en-US" dirty="0"/>
              <a:t>Department of Preventive Medicine</a:t>
            </a:r>
          </a:p>
          <a:p>
            <a:r>
              <a:rPr lang="en-US" dirty="0"/>
              <a:t>UMMC</a:t>
            </a:r>
          </a:p>
          <a:p>
            <a:r>
              <a:rPr lang="en-US" dirty="0"/>
              <a:t>December 14,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03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6DD91D-A9B3-A139-AE16-311A5C8CE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646" y="2120660"/>
            <a:ext cx="8448737" cy="355285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C8B592B-DA97-C699-B5F8-EA945257C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</p:txBody>
      </p:sp>
    </p:spTree>
    <p:extLst>
      <p:ext uri="{BB962C8B-B14F-4D97-AF65-F5344CB8AC3E}">
        <p14:creationId xmlns:p14="http://schemas.microsoft.com/office/powerpoint/2010/main" val="92961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C131-9E7D-DB43-24E3-BE445584D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06DF4B-B718-3BCF-3588-154EEFAA6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171" y="365125"/>
            <a:ext cx="8152480" cy="624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33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7D9CE-3CF6-69D3-95A0-4E3E0DE7A2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717055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sdh.ms.gov/page/images/graphics/covid19-chart-syndromic-2023-12-08.png">
            <a:extLst>
              <a:ext uri="{FF2B5EF4-FFF2-40B4-BE49-F238E27FC236}">
                <a16:creationId xmlns:a16="http://schemas.microsoft.com/office/drawing/2014/main" id="{60462A72-1387-4F48-A0DD-93A989F19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424" y="1825625"/>
            <a:ext cx="9519557" cy="491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86B263-B80E-434E-8FED-FC6C8CAA3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Year Data (syndromic surveillance)</a:t>
            </a:r>
          </a:p>
        </p:txBody>
      </p:sp>
    </p:spTree>
    <p:extLst>
      <p:ext uri="{BB962C8B-B14F-4D97-AF65-F5344CB8AC3E}">
        <p14:creationId xmlns:p14="http://schemas.microsoft.com/office/powerpoint/2010/main" val="2243279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0C7000-26B3-4E73-AED5-AA40606DA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 to Date (syndromic surveillance)</a:t>
            </a:r>
          </a:p>
        </p:txBody>
      </p:sp>
      <p:pic>
        <p:nvPicPr>
          <p:cNvPr id="2050" name="Picture 2" descr="https://msdh.ms.gov/page/images/graphics/covid19-chart-syndromic-trend-2023-12-08.png">
            <a:extLst>
              <a:ext uri="{FF2B5EF4-FFF2-40B4-BE49-F238E27FC236}">
                <a16:creationId xmlns:a16="http://schemas.microsoft.com/office/drawing/2014/main" id="{934F532D-5116-4798-A3EB-6C7548D9D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39686"/>
            <a:ext cx="10034946" cy="518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30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7EE5DA-7E48-4BDA-BEC7-4A748DE1B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2142"/>
            <a:ext cx="12192000" cy="541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2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FD49AC-3654-4192-9320-EA72B9864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7162"/>
            <a:ext cx="12039600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07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D1F148-0F6A-4DF4-94B4-239A66458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" y="280987"/>
            <a:ext cx="11553825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66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83C4CB-05F4-CF92-FD5F-E65E8E480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55"/>
          <a:stretch/>
        </p:blipFill>
        <p:spPr>
          <a:xfrm>
            <a:off x="1447800" y="406782"/>
            <a:ext cx="9307286" cy="603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9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F4B4B1-5D08-67ED-9464-7920525EE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242"/>
            <a:ext cx="12192000" cy="559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08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94099A-B2E6-4177-BA18-B3A2AC299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228600"/>
            <a:ext cx="1199197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4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34</Words>
  <Application>Microsoft Office PowerPoint</Application>
  <PresentationFormat>Widescreen</PresentationFormat>
  <Paragraphs>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Brief COVID-19 Update</vt:lpstr>
      <vt:lpstr>Current Year Data (syndromic surveillance)</vt:lpstr>
      <vt:lpstr>Trend to Date (syndromic surveillance)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Prevention</vt:lpstr>
      <vt:lpstr>Variants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E. Byers</dc:creator>
  <cp:lastModifiedBy>Jessica Breazeale</cp:lastModifiedBy>
  <cp:revision>3</cp:revision>
  <dcterms:created xsi:type="dcterms:W3CDTF">2023-12-13T19:27:28Z</dcterms:created>
  <dcterms:modified xsi:type="dcterms:W3CDTF">2023-12-14T17:11:46Z</dcterms:modified>
</cp:coreProperties>
</file>