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81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61CBA-34DD-4DF0-A82B-89A55AE05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B3F48B-273E-4F87-B265-749EC2B85F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5193D-F4EC-4C96-9C6B-A7CA1259C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23C18-019D-4A2A-8D78-2D93E182BF3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00580-BBE6-400A-A674-2F6AA025E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80BE9-5D78-4089-B14A-39E47DC00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A29AD-917D-4265-BA20-52BFBA1CC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36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74B28-0941-4622-B655-25C29577B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81A2E2-AC28-4C23-9E24-18F260A641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6953F6-7555-4511-8F9F-B079B596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23C18-019D-4A2A-8D78-2D93E182BF3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18BA9-E325-489A-8026-DAD77228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F9840-2C2A-40CE-9A88-499785F6C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A29AD-917D-4265-BA20-52BFBA1CC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0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482DC8-04D8-467B-AEE7-9EC020BED7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778689-EC52-4019-BD6B-7C2EF0FE05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95B857-E2A5-4F2B-AD42-5E8CAE1F8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23C18-019D-4A2A-8D78-2D93E182BF3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06A71-C7C5-48AD-8D14-262C5EF4A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0CF7B-9F2E-458D-8EBE-6B6497E0F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A29AD-917D-4265-BA20-52BFBA1CC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690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C4E41-92F4-4733-B74A-57FEA818E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3459C-8AB0-4878-B190-7981374BB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29541-12AF-407D-BFB8-689F7B204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23C18-019D-4A2A-8D78-2D93E182BF3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2924DC-0911-4E69-86F8-6F3C93B68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CFFE5-2DE9-4B5E-ABFE-288CAE383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A29AD-917D-4265-BA20-52BFBA1CC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062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5A283-49A4-44E5-85BB-75A882732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CBC84-794C-4FC8-A7C8-314E06E33A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02971-F265-4161-A88C-398A3ACB8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23C18-019D-4A2A-8D78-2D93E182BF3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AC597-7048-401C-8021-09B3610C0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4B75C-A959-4C64-81FF-4F4CC57A3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A29AD-917D-4265-BA20-52BFBA1CC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471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253E1-84D7-4D26-A61D-BBBEED47D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DCFB0-34B7-4039-AB37-D468F3772A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2918B5-B829-4AA1-BF78-80470E65DD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7F8375-F304-4FAE-BA0E-9B1FC951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23C18-019D-4A2A-8D78-2D93E182BF3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29016C-D1AE-497A-A25F-C80631C50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C1DC59-7EC6-420A-8653-BC839895B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A29AD-917D-4265-BA20-52BFBA1CC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37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278FE-F9C1-4E9C-B54B-C6A085907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B79C92-EC1A-4CFF-B696-B5D00164C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E1EAC0-45F6-4DE8-AE50-34878B523A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4CAF72-594D-4CA0-8DBF-3FBDA80E56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6C2286-30C7-4492-9636-A30F7258B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8F6884-FD7F-450D-A1FD-EC7963DBB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23C18-019D-4A2A-8D78-2D93E182BF3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954171-3677-4BEE-88BC-3FAB3092A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5A94A4-4E7D-421E-B0B1-683D29B90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A29AD-917D-4265-BA20-52BFBA1CC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220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7A404-FC28-4E7F-B2E5-755668330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7D677B-8170-41EF-AE46-7C6003316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23C18-019D-4A2A-8D78-2D93E182BF3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1306FB-D9A1-429B-85D4-9F0C79940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4144B5-6A4A-4D68-84A5-C301D2C16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A29AD-917D-4265-BA20-52BFBA1CC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294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D2DCAB-F7F3-49A1-BED5-E8F305B76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23C18-019D-4A2A-8D78-2D93E182BF3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5C4849-6056-4281-B741-5ECF5C870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270207-A3AC-40B1-97BD-C4BE29769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A29AD-917D-4265-BA20-52BFBA1CC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051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7E481-2CAE-48F7-AFAF-CD7AA7806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261F6-CEF1-4D36-B487-123894F4C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712D35-840E-4FF5-BAA3-089AECE8C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1F0D74-EDCA-49D4-87F9-C860F64E8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23C18-019D-4A2A-8D78-2D93E182BF3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C02F17-6F5E-4BF6-AC4B-EA066DF6D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6FC8DB-AF15-4BE7-BD6A-4B974C98D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A29AD-917D-4265-BA20-52BFBA1CC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14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40A85-FF1E-4A74-B237-E82F1D80B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B06D68-76F5-4D13-A957-C15A2CC3AD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3E9B0F-A761-421C-8CBD-0D310DE28E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A3C098-BBC5-49FC-A6D1-3FEC94023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23C18-019D-4A2A-8D78-2D93E182BF3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550E02-5EB9-4E1E-A9BB-FDF2922D3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D80427-374F-46A8-A323-6E7E25D40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A29AD-917D-4265-BA20-52BFBA1CC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42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5238DB-4C57-4C71-A264-690D4F270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07087A-4076-49CF-82CC-3E5440E21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FC2E7-1B4C-4765-8D6E-9BD5488D7E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23C18-019D-4A2A-8D78-2D93E182BF3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C438B-9B88-4CA5-8BFC-803C468B19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4685E-31CD-4729-A6BD-D2D03B36C8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A29AD-917D-4265-BA20-52BFBA1CC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490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39D7A-19AF-490D-B713-D0A988D02B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COVID-19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5B969E-ADD6-46C0-AF5D-7BE2FB1C65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Thomas Dobbs, MD, MPH</a:t>
            </a:r>
          </a:p>
          <a:p>
            <a:r>
              <a:rPr lang="en-US" dirty="0"/>
              <a:t>11/16/2023</a:t>
            </a:r>
          </a:p>
        </p:txBody>
      </p:sp>
    </p:spTree>
    <p:extLst>
      <p:ext uri="{BB962C8B-B14F-4D97-AF65-F5344CB8AC3E}">
        <p14:creationId xmlns:p14="http://schemas.microsoft.com/office/powerpoint/2010/main" val="4024633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C639082-5DD4-4219-823B-B4EA3B407E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24697"/>
            <a:ext cx="12192000" cy="540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753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60D18B9-12E6-43A8-AEAB-0BBC68DE07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24697"/>
            <a:ext cx="12192000" cy="540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488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610FFC-59A0-48EB-9E9B-30E0710FB8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24697"/>
            <a:ext cx="12192000" cy="540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062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355CC31-0B4D-4532-86AF-23EE4CCDF0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8898"/>
            <a:ext cx="12192000" cy="6300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392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E6249A5-86F8-4FBB-8B78-C948DCB431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00" y="890587"/>
            <a:ext cx="10439400" cy="507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910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9B0C41A-6692-438E-9BB5-14DAE9C6B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6950" y="700087"/>
            <a:ext cx="7658100" cy="545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976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C4F1275DE54F459354E23C1062197F" ma:contentTypeVersion="15" ma:contentTypeDescription="Create a new document." ma:contentTypeScope="" ma:versionID="9f85705ba912c176ce6ca823e17b9308">
  <xsd:schema xmlns:xsd="http://www.w3.org/2001/XMLSchema" xmlns:xs="http://www.w3.org/2001/XMLSchema" xmlns:p="http://schemas.microsoft.com/office/2006/metadata/properties" xmlns:ns3="8f04b7ec-354b-4cc8-a49d-fe4410fe4e61" xmlns:ns4="f80c9b86-5f2e-4d6b-80f9-7f1cae6e82d5" targetNamespace="http://schemas.microsoft.com/office/2006/metadata/properties" ma:root="true" ma:fieldsID="006dd1a53591c51d1c978349deaff2a8" ns3:_="" ns4:_="">
    <xsd:import namespace="8f04b7ec-354b-4cc8-a49d-fe4410fe4e61"/>
    <xsd:import namespace="f80c9b86-5f2e-4d6b-80f9-7f1cae6e82d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Location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04b7ec-354b-4cc8-a49d-fe4410fe4e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0c9b86-5f2e-4d6b-80f9-7f1cae6e82d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f04b7ec-354b-4cc8-a49d-fe4410fe4e61" xsi:nil="true"/>
  </documentManagement>
</p:properties>
</file>

<file path=customXml/itemProps1.xml><?xml version="1.0" encoding="utf-8"?>
<ds:datastoreItem xmlns:ds="http://schemas.openxmlformats.org/officeDocument/2006/customXml" ds:itemID="{456A3D8C-0B69-4AA7-94A1-27A2FCA4620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A2EC965-D563-4BD4-8F50-AF998BBF97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04b7ec-354b-4cc8-a49d-fe4410fe4e61"/>
    <ds:schemaRef ds:uri="f80c9b86-5f2e-4d6b-80f9-7f1cae6e82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630C8C3-E25F-4D7B-9606-85FF7697404A}">
  <ds:schemaRefs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f80c9b86-5f2e-4d6b-80f9-7f1cae6e82d5"/>
    <ds:schemaRef ds:uri="http://purl.org/dc/dcmitype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8f04b7ec-354b-4cc8-a49d-fe4410fe4e61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</Words>
  <Application>Microsoft Office PowerPoint</Application>
  <PresentationFormat>Widescreen</PresentationFormat>
  <Paragraphs>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COVID-19 Update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Dobbs</dc:creator>
  <cp:lastModifiedBy>Jessica Breazeale</cp:lastModifiedBy>
  <cp:revision>2</cp:revision>
  <dcterms:created xsi:type="dcterms:W3CDTF">2023-11-15T22:54:26Z</dcterms:created>
  <dcterms:modified xsi:type="dcterms:W3CDTF">2023-11-15T23:36:07Z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0x010100B2C4F1275DE54F459354E23C1062197F</vt:lpwstr>
  </property>
</Properties>
</file>