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E48357-1A28-4C61-8A58-D80B7A65AB59}" v="1" dt="2023-10-18T15:42:00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7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8F11-EC22-8727-DA15-E5D772EBC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4125E-BDAB-7F11-2137-D58729EBB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3EDC0-DDB3-D61F-6566-07FE0C15A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B50C8-7310-454B-C490-D4263C467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76403-656B-7EEE-364C-86610B985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12DA6-A6D8-C0CE-63A5-EA54CB2E9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156FAC-BD0A-875F-5844-E1DF9A5FC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C07D5-24D7-BBDB-195A-97E027C3E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B63F6-7C20-756D-7ACE-E50873F3C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ACA10-C311-1C40-31A2-4C23F4BE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5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576683-5A06-4234-CB3D-2E798D4E5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88505-6AF9-076B-3C4A-B04B5BD01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BA70F-46E3-8DE0-CD6D-E6743DF1D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6C791-38BB-B51D-CBDC-7625A4F6E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14922-453F-8F32-C8F2-654C8F3A1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6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AC9D7-51D4-24E6-E052-15F28DB4B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74B59-073D-597F-BDDA-D3E4609F6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1F011-218B-CCBC-DBEE-BD7A8EEB4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348B2-2B4E-CCAC-B295-5CA0B5BDD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13C5D-7987-2F20-17DA-9219AC35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1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A1C7E-6D4A-E71C-88FD-9F3FDA757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E602F-E9E9-B373-ECDD-05267DED4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D4FFB-87F6-CF4F-2CF1-5EC4652A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2F79-D101-5442-143A-03D114E3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AAF6-5BD4-0812-B8C1-816B9681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2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A853D-A17A-AD8A-862C-D394D429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F49F9-7704-50EA-D6BD-E96349A4E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BD7832-5B38-62B3-42A4-CC03ED4AE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F154A2-7160-CF54-084E-62E3031A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25163-6A3D-9760-FE85-DEF9A6355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28C0C-7E14-C382-E96E-F7A765DF0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5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A2CE4-EAA7-E344-19E2-4841F8BB1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1CE8F-41CF-C5EF-FDDE-D7D3B7893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D5E8E-DE1E-32B1-4DC3-78E8D01E1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21C13F-23E3-A6D5-8AF8-5557EC4F5B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FDA741-0331-A857-A371-A5E057D621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C8DBEF-9D40-ACD5-523D-6DC20D9E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64F177-82E6-AA4B-8440-4D85B31E6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6B497C-9EF2-DDF1-2E0F-A8BBB073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2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AA128-1880-CE86-8F51-2A94F55CD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60AE7B-F833-BB3D-9A61-F61DDCD0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CFA1E-79EC-08C6-1AD2-C32A021B5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261576-607D-288B-7A7E-8E3106BC1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5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ACF9E-F945-D386-6D2B-E59F6B00A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03F348-F980-3155-1DA9-50DFBAE0D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ED966-C8DF-39C6-85DB-B409E536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BDCF5-9F7C-A26C-D010-A4597D7C2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7B4F3-16D0-3D21-0B71-69EC0ADD9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A49403-5924-07DB-9654-95B2E2A5B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10FE4B-BDC6-5A81-73B4-22155CE8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48D55-2B43-BD53-7233-0836D7C6F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E347C-2E74-4ECB-E5CC-D56E81F99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6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6807B-10B2-6674-D339-AE85DC1A2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5E3B0D-5171-D98E-D487-7D429A919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33C4EC-7492-6DD4-6A23-222451B91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DE925-C718-B37B-E387-03A3406CE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1C9EF8-CD93-5678-751D-EA7668AE8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BCD1-1ECE-3155-8FAF-7ABA61227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1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F8B1A3-555B-02C5-D0DD-A8B63A538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4211B-7740-0DD5-2607-E517D7FA4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2DD69-DB1B-3C92-5BCE-D960A30D62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91BF7-6AB1-46E2-94AD-72CFAF3B1A3D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11CD7-3DCF-803E-F790-6F57073DB6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07748-02C2-9021-1474-CCEA3D999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0B10A-B5D0-4929-9EAD-FC11698E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6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respiratory-viruses/index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vaccines/covid-19/clinical-considerations/covid-19-vaccines-us.html?CDC_AA_refVal=https%3A%2F%2Fwww.cdc.gov%2Fvaccines%2Fcovid-19%2Finfo-by-product%2Fclinical-considerations.html" TargetMode="External"/><Relationship Id="rId2" Type="http://schemas.openxmlformats.org/officeDocument/2006/relationships/hyperlink" Target="https://www.vaccines.go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1EF34-4D43-1D3A-CD3C-5E56115CC7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COVID-19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040D97-DA65-49A6-F9DE-A44B64DC5D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1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810FC-3508-2E62-4868-539058E34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Virus Season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3A08D-1FEA-53FF-C6D0-16D1858F0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significant respiratory viruses to watch</a:t>
            </a:r>
          </a:p>
          <a:p>
            <a:pPr lvl="1"/>
            <a:r>
              <a:rPr lang="en-US" dirty="0"/>
              <a:t>COVID-19</a:t>
            </a:r>
          </a:p>
          <a:p>
            <a:pPr lvl="1"/>
            <a:r>
              <a:rPr lang="en-US" dirty="0"/>
              <a:t>Influenza</a:t>
            </a:r>
          </a:p>
          <a:p>
            <a:pPr lvl="1"/>
            <a:r>
              <a:rPr lang="en-US" dirty="0"/>
              <a:t>RSV (respiratory syncytial virus)</a:t>
            </a:r>
          </a:p>
          <a:p>
            <a:r>
              <a:rPr lang="en-US" dirty="0"/>
              <a:t>Vaccinations </a:t>
            </a:r>
          </a:p>
          <a:p>
            <a:r>
              <a:rPr lang="en-US" dirty="0"/>
              <a:t>Other prevention measures</a:t>
            </a:r>
          </a:p>
        </p:txBody>
      </p:sp>
    </p:spTree>
    <p:extLst>
      <p:ext uri="{BB962C8B-B14F-4D97-AF65-F5344CB8AC3E}">
        <p14:creationId xmlns:p14="http://schemas.microsoft.com/office/powerpoint/2010/main" val="205270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3DAF20-A71E-2C5E-F033-39715FCE7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19" y="671857"/>
            <a:ext cx="11104762" cy="5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237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46EDBB-2605-F2CB-6A91-F8E997C72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933" y="18889"/>
            <a:ext cx="10242133" cy="68202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341054-7FA4-B4DE-AA61-28D772F7F00D}"/>
              </a:ext>
            </a:extLst>
          </p:cNvPr>
          <p:cNvSpPr txBox="1"/>
          <p:nvPr/>
        </p:nvSpPr>
        <p:spPr>
          <a:xfrm>
            <a:off x="6095999" y="195209"/>
            <a:ext cx="5305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linkClick r:id="rId3"/>
              </a:rPr>
              <a:t>Protect yourself from COVID-19, Flu, and RSV (cdc.gov)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1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55227-9FD1-58A3-1C5B-E52E454A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Vaccines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1949F-B4E9-5C9B-E07B-96939FD5B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8929"/>
            <a:ext cx="10946258" cy="52089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Updated 2023-2024 COVID-19 vaccine</a:t>
            </a:r>
          </a:p>
          <a:p>
            <a:pPr lvl="1"/>
            <a:r>
              <a:rPr lang="en-US" dirty="0"/>
              <a:t>Recommended for anyone 6 months of age and older </a:t>
            </a:r>
          </a:p>
          <a:p>
            <a:pPr lvl="2"/>
            <a:r>
              <a:rPr lang="en-US" dirty="0">
                <a:hlinkClick r:id="rId2"/>
              </a:rPr>
              <a:t>Vaccines.gov - Find COVID‑19 vaccine locations near you</a:t>
            </a:r>
            <a:endParaRPr lang="en-US" dirty="0"/>
          </a:p>
          <a:p>
            <a:pPr lvl="1"/>
            <a:r>
              <a:rPr lang="en-US" dirty="0"/>
              <a:t>For most </a:t>
            </a:r>
            <a:r>
              <a:rPr lang="en-US"/>
              <a:t>individuals aged </a:t>
            </a:r>
            <a:r>
              <a:rPr lang="en-US" dirty="0"/>
              <a:t>5 and older one dose is recommended</a:t>
            </a:r>
          </a:p>
          <a:p>
            <a:pPr lvl="2"/>
            <a:r>
              <a:rPr lang="en-US" i="1" dirty="0"/>
              <a:t>Younger children, immunocompromised, and individuals requesting Novavax may have alternative recommendations.</a:t>
            </a:r>
            <a:r>
              <a:rPr lang="en-US" dirty="0">
                <a:hlinkClick r:id="rId3"/>
              </a:rPr>
              <a:t> </a:t>
            </a:r>
          </a:p>
          <a:p>
            <a:pPr lvl="2"/>
            <a:r>
              <a:rPr lang="en-US" dirty="0">
                <a:hlinkClick r:id="rId3"/>
              </a:rPr>
              <a:t>Interim Clinical Considerations for Use of COVID-19 Vaccines | CDC</a:t>
            </a:r>
            <a:endParaRPr lang="en-US" i="1" dirty="0"/>
          </a:p>
          <a:p>
            <a:r>
              <a:rPr lang="en-US" dirty="0"/>
              <a:t>Updated influenza vaccine</a:t>
            </a:r>
          </a:p>
          <a:p>
            <a:pPr lvl="1"/>
            <a:r>
              <a:rPr lang="en-US" dirty="0"/>
              <a:t>Recommended for anyone 6 months of age and older</a:t>
            </a:r>
          </a:p>
          <a:p>
            <a:r>
              <a:rPr lang="en-US" dirty="0"/>
              <a:t>New RSV prevention options</a:t>
            </a:r>
          </a:p>
          <a:p>
            <a:pPr lvl="1"/>
            <a:r>
              <a:rPr lang="en-US" dirty="0"/>
              <a:t>Vaccine for adults 60 and older</a:t>
            </a:r>
          </a:p>
          <a:p>
            <a:pPr lvl="1"/>
            <a:r>
              <a:rPr lang="en-US" dirty="0"/>
              <a:t>Vaccine for pregnant individuals at 32-36 weeks gestation</a:t>
            </a:r>
          </a:p>
          <a:p>
            <a:pPr lvl="1"/>
            <a:r>
              <a:rPr lang="en-US" dirty="0"/>
              <a:t>Monoclonal antibody product for infants 8 months or less (with possible second dose recommended for up to 19 months if at high risk)</a:t>
            </a:r>
          </a:p>
        </p:txBody>
      </p:sp>
    </p:spTree>
    <p:extLst>
      <p:ext uri="{BB962C8B-B14F-4D97-AF65-F5344CB8AC3E}">
        <p14:creationId xmlns:p14="http://schemas.microsoft.com/office/powerpoint/2010/main" val="751930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E3AF3-D9E3-0B25-BFA7-1B68F6F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Virus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E420C-B808-957D-7721-DB0FCB0E2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home when sick</a:t>
            </a:r>
          </a:p>
          <a:p>
            <a:r>
              <a:rPr lang="en-US" dirty="0"/>
              <a:t>Seek evaluation, testing, and treatment when indicated</a:t>
            </a:r>
          </a:p>
          <a:p>
            <a:r>
              <a:rPr lang="en-US" dirty="0"/>
              <a:t>Cover your cough (use elbow/sleeve rather than hand)</a:t>
            </a:r>
          </a:p>
          <a:p>
            <a:r>
              <a:rPr lang="en-US" dirty="0"/>
              <a:t>Frequent handwashing or use of hand sanitizer</a:t>
            </a:r>
          </a:p>
          <a:p>
            <a:r>
              <a:rPr lang="en-US" dirty="0"/>
              <a:t>For COVID-19, follow guidance for isolation and masking if positive</a:t>
            </a:r>
          </a:p>
        </p:txBody>
      </p:sp>
    </p:spTree>
    <p:extLst>
      <p:ext uri="{BB962C8B-B14F-4D97-AF65-F5344CB8AC3E}">
        <p14:creationId xmlns:p14="http://schemas.microsoft.com/office/powerpoint/2010/main" val="2821330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200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COVID-19 Update</vt:lpstr>
      <vt:lpstr>Respiratory Virus Season </vt:lpstr>
      <vt:lpstr>PowerPoint Presentation</vt:lpstr>
      <vt:lpstr>PowerPoint Presentation</vt:lpstr>
      <vt:lpstr>Vaccines</vt:lpstr>
      <vt:lpstr>Respiratory Virus Prevention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Update</dc:title>
  <dc:creator>Taylor, Kathryn</dc:creator>
  <cp:lastModifiedBy>Jessica Breazeale</cp:lastModifiedBy>
  <cp:revision>2</cp:revision>
  <dcterms:created xsi:type="dcterms:W3CDTF">2023-10-18T15:19:11Z</dcterms:created>
  <dcterms:modified xsi:type="dcterms:W3CDTF">2023-10-18T15:49:23Z</dcterms:modified>
</cp:coreProperties>
</file>