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2" r:id="rId7"/>
    <p:sldId id="259" r:id="rId8"/>
    <p:sldId id="260" r:id="rId9"/>
    <p:sldId id="258" r:id="rId10"/>
    <p:sldId id="353" r:id="rId11"/>
    <p:sldId id="354" r:id="rId12"/>
    <p:sldId id="355" r:id="rId13"/>
    <p:sldId id="35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68EC4C-B08D-E168-19C7-4BE9EA642A7D}" v="2" dt="2023-07-19T16:53:21.940"/>
    <p1510:client id="{BD545B9B-709D-4828-9DFE-4AED2497D3CB}" v="60" dt="2023-07-19T16:52:16.262"/>
    <p1510:client id="{BE1E4A2B-1477-4425-A563-A487CE93AA62}" v="27" dt="2023-07-18T19:07:10.9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BDF128-6CA6-4367-9E32-D4AF7158135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FF0714-0D70-46DF-AF6D-D3845D6AF726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6 – 64 years old</a:t>
          </a:r>
          <a:endParaRPr lang="en-US" dirty="0"/>
        </a:p>
      </dgm:t>
    </dgm:pt>
    <dgm:pt modelId="{D2D04BE8-795C-41C9-B98F-D9637CAB3DBE}" type="parTrans" cxnId="{02103726-9DDC-4BAD-AB84-7EEF5938CD22}">
      <dgm:prSet/>
      <dgm:spPr/>
      <dgm:t>
        <a:bodyPr/>
        <a:lstStyle/>
        <a:p>
          <a:endParaRPr lang="en-US"/>
        </a:p>
      </dgm:t>
    </dgm:pt>
    <dgm:pt modelId="{655C020A-108C-4F84-A82E-51156F96295D}" type="sibTrans" cxnId="{02103726-9DDC-4BAD-AB84-7EEF5938CD22}">
      <dgm:prSet/>
      <dgm:spPr/>
      <dgm:t>
        <a:bodyPr/>
        <a:lstStyle/>
        <a:p>
          <a:endParaRPr lang="en-US"/>
        </a:p>
      </dgm:t>
    </dgm:pt>
    <dgm:pt modelId="{D8A0C754-DB20-489E-9517-4AF7D8857399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One Bivalent Dose</a:t>
          </a:r>
          <a:endParaRPr lang="en-US" dirty="0"/>
        </a:p>
      </dgm:t>
    </dgm:pt>
    <dgm:pt modelId="{7DED99F6-7C36-4FA3-B78B-E5C870254CBF}" type="parTrans" cxnId="{8E779E72-393B-4E02-8C20-D083E0EB887E}">
      <dgm:prSet/>
      <dgm:spPr/>
      <dgm:t>
        <a:bodyPr/>
        <a:lstStyle/>
        <a:p>
          <a:endParaRPr lang="en-US"/>
        </a:p>
      </dgm:t>
    </dgm:pt>
    <dgm:pt modelId="{B061718D-9DE2-47BD-A9B4-B8FB23969D70}" type="sibTrans" cxnId="{8E779E72-393B-4E02-8C20-D083E0EB887E}">
      <dgm:prSet/>
      <dgm:spPr/>
      <dgm:t>
        <a:bodyPr/>
        <a:lstStyle/>
        <a:p>
          <a:endParaRPr lang="en-US"/>
        </a:p>
      </dgm:t>
    </dgm:pt>
    <dgm:pt modelId="{AB1F6936-85C9-4EF7-AA82-8B6050E250F3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65 and older</a:t>
          </a:r>
          <a:endParaRPr lang="en-US" dirty="0"/>
        </a:p>
      </dgm:t>
    </dgm:pt>
    <dgm:pt modelId="{11D000FC-8CBB-4FF2-9C06-3E8BA416BF22}" type="parTrans" cxnId="{4CE16E47-D0AA-4B77-B8DA-01130903FF1A}">
      <dgm:prSet/>
      <dgm:spPr/>
      <dgm:t>
        <a:bodyPr/>
        <a:lstStyle/>
        <a:p>
          <a:endParaRPr lang="en-US"/>
        </a:p>
      </dgm:t>
    </dgm:pt>
    <dgm:pt modelId="{1E07439B-41DF-4989-9513-1D7AD8F7306C}" type="sibTrans" cxnId="{4CE16E47-D0AA-4B77-B8DA-01130903FF1A}">
      <dgm:prSet/>
      <dgm:spPr/>
      <dgm:t>
        <a:bodyPr/>
        <a:lstStyle/>
        <a:p>
          <a:endParaRPr lang="en-US"/>
        </a:p>
      </dgm:t>
    </dgm:pt>
    <dgm:pt modelId="{698FD590-1009-4383-B3BF-B62B67ADE47E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Bivalent dose</a:t>
          </a:r>
          <a:endParaRPr lang="en-US" dirty="0"/>
        </a:p>
      </dgm:t>
    </dgm:pt>
    <dgm:pt modelId="{587A98FA-9999-45CF-8D97-4F1A45256855}" type="parTrans" cxnId="{A4362074-5932-44B3-AA30-0C1D7684CB61}">
      <dgm:prSet/>
      <dgm:spPr/>
      <dgm:t>
        <a:bodyPr/>
        <a:lstStyle/>
        <a:p>
          <a:endParaRPr lang="en-US"/>
        </a:p>
      </dgm:t>
    </dgm:pt>
    <dgm:pt modelId="{E4ECF315-09C0-47C4-9A9A-25190C6659A4}" type="sibTrans" cxnId="{A4362074-5932-44B3-AA30-0C1D7684CB61}">
      <dgm:prSet/>
      <dgm:spPr/>
      <dgm:t>
        <a:bodyPr/>
        <a:lstStyle/>
        <a:p>
          <a:endParaRPr lang="en-US"/>
        </a:p>
      </dgm:t>
    </dgm:pt>
    <dgm:pt modelId="{5FE305A7-5204-4F5E-80F6-F9C191BD21DE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Repeat Bivalent dose 4 months</a:t>
          </a:r>
          <a:endParaRPr lang="en-US" dirty="0"/>
        </a:p>
      </dgm:t>
    </dgm:pt>
    <dgm:pt modelId="{853386DF-314A-43E5-8381-A189040A95B0}" type="parTrans" cxnId="{44D26F09-5DC9-46EE-B522-733BCC88B89D}">
      <dgm:prSet/>
      <dgm:spPr/>
      <dgm:t>
        <a:bodyPr/>
        <a:lstStyle/>
        <a:p>
          <a:endParaRPr lang="en-US"/>
        </a:p>
      </dgm:t>
    </dgm:pt>
    <dgm:pt modelId="{7D57C1CF-CC3C-424B-B7BB-BDB86F0F679D}" type="sibTrans" cxnId="{44D26F09-5DC9-46EE-B522-733BCC88B89D}">
      <dgm:prSet/>
      <dgm:spPr/>
      <dgm:t>
        <a:bodyPr/>
        <a:lstStyle/>
        <a:p>
          <a:endParaRPr lang="en-US"/>
        </a:p>
      </dgm:t>
    </dgm:pt>
    <dgm:pt modelId="{5D46BF61-606B-4E67-97E5-23B60918FA5D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Immune Compromised</a:t>
          </a:r>
          <a:endParaRPr lang="en-US" dirty="0"/>
        </a:p>
      </dgm:t>
    </dgm:pt>
    <dgm:pt modelId="{4E799742-148C-40CB-9562-B9369A5E77AB}" type="parTrans" cxnId="{D0FFF137-1AE6-432B-B822-1BC83C4EDDDF}">
      <dgm:prSet/>
      <dgm:spPr/>
      <dgm:t>
        <a:bodyPr/>
        <a:lstStyle/>
        <a:p>
          <a:endParaRPr lang="en-US"/>
        </a:p>
      </dgm:t>
    </dgm:pt>
    <dgm:pt modelId="{F945F3D0-1694-44DE-9726-65852207AC32}" type="sibTrans" cxnId="{D0FFF137-1AE6-432B-B822-1BC83C4EDDDF}">
      <dgm:prSet/>
      <dgm:spPr/>
      <dgm:t>
        <a:bodyPr/>
        <a:lstStyle/>
        <a:p>
          <a:endParaRPr lang="en-US"/>
        </a:p>
      </dgm:t>
    </dgm:pt>
    <dgm:pt modelId="{A13924D7-96C8-41A5-A670-B6585B966DD9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Bivalent dose</a:t>
          </a:r>
          <a:endParaRPr lang="en-US" dirty="0"/>
        </a:p>
      </dgm:t>
    </dgm:pt>
    <dgm:pt modelId="{14DEADEE-73FB-499D-B23E-8AEB968D8C2F}" type="parTrans" cxnId="{20B418F9-C5FF-4A1F-920B-4F25E75DA852}">
      <dgm:prSet/>
      <dgm:spPr/>
      <dgm:t>
        <a:bodyPr/>
        <a:lstStyle/>
        <a:p>
          <a:endParaRPr lang="en-US"/>
        </a:p>
      </dgm:t>
    </dgm:pt>
    <dgm:pt modelId="{BE391DB2-1244-4CD5-A5BF-EEE830741FAA}" type="sibTrans" cxnId="{20B418F9-C5FF-4A1F-920B-4F25E75DA852}">
      <dgm:prSet/>
      <dgm:spPr/>
      <dgm:t>
        <a:bodyPr/>
        <a:lstStyle/>
        <a:p>
          <a:endParaRPr lang="en-US"/>
        </a:p>
      </dgm:t>
    </dgm:pt>
    <dgm:pt modelId="{E8C76CA7-EDE9-4A47-B980-566A571257BB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Repeat 6 months</a:t>
          </a:r>
          <a:endParaRPr lang="en-US" dirty="0"/>
        </a:p>
      </dgm:t>
    </dgm:pt>
    <dgm:pt modelId="{B9D8D43F-9F01-4DA4-99A9-21F9283CA231}" type="parTrans" cxnId="{4FE0A106-09D8-4B25-9D46-5971AC386AEC}">
      <dgm:prSet/>
      <dgm:spPr/>
      <dgm:t>
        <a:bodyPr/>
        <a:lstStyle/>
        <a:p>
          <a:endParaRPr lang="en-US"/>
        </a:p>
      </dgm:t>
    </dgm:pt>
    <dgm:pt modelId="{A8A20887-37B7-40D3-B6BA-94632E9EADEA}" type="sibTrans" cxnId="{4FE0A106-09D8-4B25-9D46-5971AC386AEC}">
      <dgm:prSet/>
      <dgm:spPr/>
      <dgm:t>
        <a:bodyPr/>
        <a:lstStyle/>
        <a:p>
          <a:endParaRPr lang="en-US"/>
        </a:p>
      </dgm:t>
    </dgm:pt>
    <dgm:pt modelId="{F02C5E61-15D8-47A9-958D-96DD23655200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Repeat 2 months</a:t>
          </a:r>
        </a:p>
      </dgm:t>
    </dgm:pt>
    <dgm:pt modelId="{5EB314AA-A402-445F-BA87-F183F6627068}" type="parTrans" cxnId="{84B99275-7B85-4205-A8BB-3857500C338F}">
      <dgm:prSet/>
      <dgm:spPr/>
    </dgm:pt>
    <dgm:pt modelId="{F87CCD25-1C90-4502-9027-515F047D77DE}" type="sibTrans" cxnId="{84B99275-7B85-4205-A8BB-3857500C338F}">
      <dgm:prSet/>
      <dgm:spPr/>
    </dgm:pt>
    <dgm:pt modelId="{67FF400E-972D-4A4B-82F3-F9D302BF24DF}" type="pres">
      <dgm:prSet presAssocID="{09BDF128-6CA6-4367-9E32-D4AF71581358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D3027655-2D41-44D1-8872-1CFFE3DCA0CF}" type="pres">
      <dgm:prSet presAssocID="{53FF0714-0D70-46DF-AF6D-D3845D6AF726}" presName="horFlow" presStyleCnt="0"/>
      <dgm:spPr/>
    </dgm:pt>
    <dgm:pt modelId="{524E5440-136A-46D5-B877-2C3B94465792}" type="pres">
      <dgm:prSet presAssocID="{53FF0714-0D70-46DF-AF6D-D3845D6AF726}" presName="bigChev" presStyleLbl="node1" presStyleIdx="0" presStyleCnt="3"/>
      <dgm:spPr/>
    </dgm:pt>
    <dgm:pt modelId="{0BE67E0C-A0AD-4EAE-AF61-8536F89838B5}" type="pres">
      <dgm:prSet presAssocID="{7DED99F6-7C36-4FA3-B78B-E5C870254CBF}" presName="parTrans" presStyleCnt="0"/>
      <dgm:spPr/>
    </dgm:pt>
    <dgm:pt modelId="{A1EE6B7F-D5B7-4CBE-8D02-AEAC06090C96}" type="pres">
      <dgm:prSet presAssocID="{D8A0C754-DB20-489E-9517-4AF7D8857399}" presName="node" presStyleLbl="alignAccFollowNode1" presStyleIdx="0" presStyleCnt="6">
        <dgm:presLayoutVars>
          <dgm:bulletEnabled val="1"/>
        </dgm:presLayoutVars>
      </dgm:prSet>
      <dgm:spPr/>
    </dgm:pt>
    <dgm:pt modelId="{CDC70254-F996-48B9-B50F-DFFBBC4DBB23}" type="pres">
      <dgm:prSet presAssocID="{53FF0714-0D70-46DF-AF6D-D3845D6AF726}" presName="vSp" presStyleCnt="0"/>
      <dgm:spPr/>
    </dgm:pt>
    <dgm:pt modelId="{3C753170-81B8-464E-8F9B-DD3049C9B193}" type="pres">
      <dgm:prSet presAssocID="{AB1F6936-85C9-4EF7-AA82-8B6050E250F3}" presName="horFlow" presStyleCnt="0"/>
      <dgm:spPr/>
    </dgm:pt>
    <dgm:pt modelId="{DFCA4CFD-111A-48EB-BF4E-72003A187403}" type="pres">
      <dgm:prSet presAssocID="{AB1F6936-85C9-4EF7-AA82-8B6050E250F3}" presName="bigChev" presStyleLbl="node1" presStyleIdx="1" presStyleCnt="3"/>
      <dgm:spPr/>
    </dgm:pt>
    <dgm:pt modelId="{658FD6AA-6363-41DB-A2EB-8B73F52D6C66}" type="pres">
      <dgm:prSet presAssocID="{587A98FA-9999-45CF-8D97-4F1A45256855}" presName="parTrans" presStyleCnt="0"/>
      <dgm:spPr/>
    </dgm:pt>
    <dgm:pt modelId="{86A44D2C-6A1C-46D0-80C4-7D34E4A92986}" type="pres">
      <dgm:prSet presAssocID="{698FD590-1009-4383-B3BF-B62B67ADE47E}" presName="node" presStyleLbl="alignAccFollowNode1" presStyleIdx="1" presStyleCnt="6">
        <dgm:presLayoutVars>
          <dgm:bulletEnabled val="1"/>
        </dgm:presLayoutVars>
      </dgm:prSet>
      <dgm:spPr/>
    </dgm:pt>
    <dgm:pt modelId="{5A69E491-8A40-4A5D-BDF8-73439B9EBE5B}" type="pres">
      <dgm:prSet presAssocID="{E4ECF315-09C0-47C4-9A9A-25190C6659A4}" presName="sibTrans" presStyleCnt="0"/>
      <dgm:spPr/>
    </dgm:pt>
    <dgm:pt modelId="{663CC4B3-13F6-4245-AB3E-EA839C433A28}" type="pres">
      <dgm:prSet presAssocID="{5FE305A7-5204-4F5E-80F6-F9C191BD21DE}" presName="node" presStyleLbl="alignAccFollowNode1" presStyleIdx="2" presStyleCnt="6">
        <dgm:presLayoutVars>
          <dgm:bulletEnabled val="1"/>
        </dgm:presLayoutVars>
      </dgm:prSet>
      <dgm:spPr/>
    </dgm:pt>
    <dgm:pt modelId="{2F9A0815-0537-43A9-A273-B2A8380CB481}" type="pres">
      <dgm:prSet presAssocID="{AB1F6936-85C9-4EF7-AA82-8B6050E250F3}" presName="vSp" presStyleCnt="0"/>
      <dgm:spPr/>
    </dgm:pt>
    <dgm:pt modelId="{720F8873-8837-4B19-8FCB-8151D5FF330E}" type="pres">
      <dgm:prSet presAssocID="{5D46BF61-606B-4E67-97E5-23B60918FA5D}" presName="horFlow" presStyleCnt="0"/>
      <dgm:spPr/>
    </dgm:pt>
    <dgm:pt modelId="{29B4A02C-D44A-40C5-A065-D14536C9A247}" type="pres">
      <dgm:prSet presAssocID="{5D46BF61-606B-4E67-97E5-23B60918FA5D}" presName="bigChev" presStyleLbl="node1" presStyleIdx="2" presStyleCnt="3"/>
      <dgm:spPr/>
    </dgm:pt>
    <dgm:pt modelId="{7D7E64A8-CF18-42B9-A8E4-029888DF715C}" type="pres">
      <dgm:prSet presAssocID="{14DEADEE-73FB-499D-B23E-8AEB968D8C2F}" presName="parTrans" presStyleCnt="0"/>
      <dgm:spPr/>
    </dgm:pt>
    <dgm:pt modelId="{C1CB55C5-D1F0-45C6-9EB0-ADB580BA5E9F}" type="pres">
      <dgm:prSet presAssocID="{A13924D7-96C8-41A5-A670-B6585B966DD9}" presName="node" presStyleLbl="alignAccFollowNode1" presStyleIdx="3" presStyleCnt="6">
        <dgm:presLayoutVars>
          <dgm:bulletEnabled val="1"/>
        </dgm:presLayoutVars>
      </dgm:prSet>
      <dgm:spPr/>
    </dgm:pt>
    <dgm:pt modelId="{D59E4CB4-275A-4023-BD2A-629074A97FCA}" type="pres">
      <dgm:prSet presAssocID="{BE391DB2-1244-4CD5-A5BF-EEE830741FAA}" presName="sibTrans" presStyleCnt="0"/>
      <dgm:spPr/>
    </dgm:pt>
    <dgm:pt modelId="{94028785-9662-494A-A41F-9BC2B8504028}" type="pres">
      <dgm:prSet presAssocID="{F02C5E61-15D8-47A9-958D-96DD23655200}" presName="node" presStyleLbl="alignAccFollowNode1" presStyleIdx="4" presStyleCnt="6">
        <dgm:presLayoutVars>
          <dgm:bulletEnabled val="1"/>
        </dgm:presLayoutVars>
      </dgm:prSet>
      <dgm:spPr/>
    </dgm:pt>
    <dgm:pt modelId="{7B56C581-3218-45D4-827A-1754EC0E52FA}" type="pres">
      <dgm:prSet presAssocID="{F87CCD25-1C90-4502-9027-515F047D77DE}" presName="sibTrans" presStyleCnt="0"/>
      <dgm:spPr/>
    </dgm:pt>
    <dgm:pt modelId="{50B5172D-79D5-4CE8-9295-98CFEEA9D035}" type="pres">
      <dgm:prSet presAssocID="{E8C76CA7-EDE9-4A47-B980-566A571257BB}" presName="node" presStyleLbl="alignAccFollowNode1" presStyleIdx="5" presStyleCnt="6">
        <dgm:presLayoutVars>
          <dgm:bulletEnabled val="1"/>
        </dgm:presLayoutVars>
      </dgm:prSet>
      <dgm:spPr/>
    </dgm:pt>
  </dgm:ptLst>
  <dgm:cxnLst>
    <dgm:cxn modelId="{4FE0A106-09D8-4B25-9D46-5971AC386AEC}" srcId="{5D46BF61-606B-4E67-97E5-23B60918FA5D}" destId="{E8C76CA7-EDE9-4A47-B980-566A571257BB}" srcOrd="2" destOrd="0" parTransId="{B9D8D43F-9F01-4DA4-99A9-21F9283CA231}" sibTransId="{A8A20887-37B7-40D3-B6BA-94632E9EADEA}"/>
    <dgm:cxn modelId="{44D26F09-5DC9-46EE-B522-733BCC88B89D}" srcId="{AB1F6936-85C9-4EF7-AA82-8B6050E250F3}" destId="{5FE305A7-5204-4F5E-80F6-F9C191BD21DE}" srcOrd="1" destOrd="0" parTransId="{853386DF-314A-43E5-8381-A189040A95B0}" sibTransId="{7D57C1CF-CC3C-424B-B7BB-BDB86F0F679D}"/>
    <dgm:cxn modelId="{B806F90A-4482-468F-932F-A66E3CC9BFA4}" type="presOf" srcId="{09BDF128-6CA6-4367-9E32-D4AF71581358}" destId="{67FF400E-972D-4A4B-82F3-F9D302BF24DF}" srcOrd="0" destOrd="0" presId="urn:microsoft.com/office/officeart/2005/8/layout/lProcess3"/>
    <dgm:cxn modelId="{25DA060E-C6A0-43D0-82E0-06A980921DB5}" type="presOf" srcId="{AB1F6936-85C9-4EF7-AA82-8B6050E250F3}" destId="{DFCA4CFD-111A-48EB-BF4E-72003A187403}" srcOrd="0" destOrd="0" presId="urn:microsoft.com/office/officeart/2005/8/layout/lProcess3"/>
    <dgm:cxn modelId="{54551114-169F-4044-8601-07A18B3312BD}" type="presOf" srcId="{E8C76CA7-EDE9-4A47-B980-566A571257BB}" destId="{50B5172D-79D5-4CE8-9295-98CFEEA9D035}" srcOrd="0" destOrd="0" presId="urn:microsoft.com/office/officeart/2005/8/layout/lProcess3"/>
    <dgm:cxn modelId="{02103726-9DDC-4BAD-AB84-7EEF5938CD22}" srcId="{09BDF128-6CA6-4367-9E32-D4AF71581358}" destId="{53FF0714-0D70-46DF-AF6D-D3845D6AF726}" srcOrd="0" destOrd="0" parTransId="{D2D04BE8-795C-41C9-B98F-D9637CAB3DBE}" sibTransId="{655C020A-108C-4F84-A82E-51156F96295D}"/>
    <dgm:cxn modelId="{D0FFF137-1AE6-432B-B822-1BC83C4EDDDF}" srcId="{09BDF128-6CA6-4367-9E32-D4AF71581358}" destId="{5D46BF61-606B-4E67-97E5-23B60918FA5D}" srcOrd="2" destOrd="0" parTransId="{4E799742-148C-40CB-9562-B9369A5E77AB}" sibTransId="{F945F3D0-1694-44DE-9726-65852207AC32}"/>
    <dgm:cxn modelId="{3ED6CA3B-B348-4DD0-9E1C-DF074B7E4916}" type="presOf" srcId="{5D46BF61-606B-4E67-97E5-23B60918FA5D}" destId="{29B4A02C-D44A-40C5-A065-D14536C9A247}" srcOrd="0" destOrd="0" presId="urn:microsoft.com/office/officeart/2005/8/layout/lProcess3"/>
    <dgm:cxn modelId="{6100433D-09EA-4323-8F04-028A4A236DC7}" type="presOf" srcId="{53FF0714-0D70-46DF-AF6D-D3845D6AF726}" destId="{524E5440-136A-46D5-B877-2C3B94465792}" srcOrd="0" destOrd="0" presId="urn:microsoft.com/office/officeart/2005/8/layout/lProcess3"/>
    <dgm:cxn modelId="{4CE16E47-D0AA-4B77-B8DA-01130903FF1A}" srcId="{09BDF128-6CA6-4367-9E32-D4AF71581358}" destId="{AB1F6936-85C9-4EF7-AA82-8B6050E250F3}" srcOrd="1" destOrd="0" parTransId="{11D000FC-8CBB-4FF2-9C06-3E8BA416BF22}" sibTransId="{1E07439B-41DF-4989-9513-1D7AD8F7306C}"/>
    <dgm:cxn modelId="{D3CEC147-8F64-47F2-96DC-3459A8AECD6F}" type="presOf" srcId="{5FE305A7-5204-4F5E-80F6-F9C191BD21DE}" destId="{663CC4B3-13F6-4245-AB3E-EA839C433A28}" srcOrd="0" destOrd="0" presId="urn:microsoft.com/office/officeart/2005/8/layout/lProcess3"/>
    <dgm:cxn modelId="{8E779E72-393B-4E02-8C20-D083E0EB887E}" srcId="{53FF0714-0D70-46DF-AF6D-D3845D6AF726}" destId="{D8A0C754-DB20-489E-9517-4AF7D8857399}" srcOrd="0" destOrd="0" parTransId="{7DED99F6-7C36-4FA3-B78B-E5C870254CBF}" sibTransId="{B061718D-9DE2-47BD-A9B4-B8FB23969D70}"/>
    <dgm:cxn modelId="{A4362074-5932-44B3-AA30-0C1D7684CB61}" srcId="{AB1F6936-85C9-4EF7-AA82-8B6050E250F3}" destId="{698FD590-1009-4383-B3BF-B62B67ADE47E}" srcOrd="0" destOrd="0" parTransId="{587A98FA-9999-45CF-8D97-4F1A45256855}" sibTransId="{E4ECF315-09C0-47C4-9A9A-25190C6659A4}"/>
    <dgm:cxn modelId="{84B99275-7B85-4205-A8BB-3857500C338F}" srcId="{5D46BF61-606B-4E67-97E5-23B60918FA5D}" destId="{F02C5E61-15D8-47A9-958D-96DD23655200}" srcOrd="1" destOrd="0" parTransId="{5EB314AA-A402-445F-BA87-F183F6627068}" sibTransId="{F87CCD25-1C90-4502-9027-515F047D77DE}"/>
    <dgm:cxn modelId="{019F4B83-3BD7-4421-B39D-ED79B511CC66}" type="presOf" srcId="{A13924D7-96C8-41A5-A670-B6585B966DD9}" destId="{C1CB55C5-D1F0-45C6-9EB0-ADB580BA5E9F}" srcOrd="0" destOrd="0" presId="urn:microsoft.com/office/officeart/2005/8/layout/lProcess3"/>
    <dgm:cxn modelId="{DE51969C-125F-4EEA-8392-B52A98FA311D}" type="presOf" srcId="{698FD590-1009-4383-B3BF-B62B67ADE47E}" destId="{86A44D2C-6A1C-46D0-80C4-7D34E4A92986}" srcOrd="0" destOrd="0" presId="urn:microsoft.com/office/officeart/2005/8/layout/lProcess3"/>
    <dgm:cxn modelId="{4B6D4F9E-5C66-4473-AB30-52EF2660E4AB}" type="presOf" srcId="{F02C5E61-15D8-47A9-958D-96DD23655200}" destId="{94028785-9662-494A-A41F-9BC2B8504028}" srcOrd="0" destOrd="0" presId="urn:microsoft.com/office/officeart/2005/8/layout/lProcess3"/>
    <dgm:cxn modelId="{6FC9BCA0-ED5D-469B-AF38-AC0AE568DB04}" type="presOf" srcId="{D8A0C754-DB20-489E-9517-4AF7D8857399}" destId="{A1EE6B7F-D5B7-4CBE-8D02-AEAC06090C96}" srcOrd="0" destOrd="0" presId="urn:microsoft.com/office/officeart/2005/8/layout/lProcess3"/>
    <dgm:cxn modelId="{20B418F9-C5FF-4A1F-920B-4F25E75DA852}" srcId="{5D46BF61-606B-4E67-97E5-23B60918FA5D}" destId="{A13924D7-96C8-41A5-A670-B6585B966DD9}" srcOrd="0" destOrd="0" parTransId="{14DEADEE-73FB-499D-B23E-8AEB968D8C2F}" sibTransId="{BE391DB2-1244-4CD5-A5BF-EEE830741FAA}"/>
    <dgm:cxn modelId="{07EB6BE8-7F12-4D96-A10B-4FEFBF61AB51}" type="presParOf" srcId="{67FF400E-972D-4A4B-82F3-F9D302BF24DF}" destId="{D3027655-2D41-44D1-8872-1CFFE3DCA0CF}" srcOrd="0" destOrd="0" presId="urn:microsoft.com/office/officeart/2005/8/layout/lProcess3"/>
    <dgm:cxn modelId="{847C5BF4-6809-40E3-AF0A-9623174B29A8}" type="presParOf" srcId="{D3027655-2D41-44D1-8872-1CFFE3DCA0CF}" destId="{524E5440-136A-46D5-B877-2C3B94465792}" srcOrd="0" destOrd="0" presId="urn:microsoft.com/office/officeart/2005/8/layout/lProcess3"/>
    <dgm:cxn modelId="{CCD2A157-0B95-4838-8D04-607E1C634B4B}" type="presParOf" srcId="{D3027655-2D41-44D1-8872-1CFFE3DCA0CF}" destId="{0BE67E0C-A0AD-4EAE-AF61-8536F89838B5}" srcOrd="1" destOrd="0" presId="urn:microsoft.com/office/officeart/2005/8/layout/lProcess3"/>
    <dgm:cxn modelId="{5CD2B8A0-496F-4CD4-9616-35EC9335EBBA}" type="presParOf" srcId="{D3027655-2D41-44D1-8872-1CFFE3DCA0CF}" destId="{A1EE6B7F-D5B7-4CBE-8D02-AEAC06090C96}" srcOrd="2" destOrd="0" presId="urn:microsoft.com/office/officeart/2005/8/layout/lProcess3"/>
    <dgm:cxn modelId="{3C708AB1-9B56-4C57-91BF-A0CFD2147DC8}" type="presParOf" srcId="{67FF400E-972D-4A4B-82F3-F9D302BF24DF}" destId="{CDC70254-F996-48B9-B50F-DFFBBC4DBB23}" srcOrd="1" destOrd="0" presId="urn:microsoft.com/office/officeart/2005/8/layout/lProcess3"/>
    <dgm:cxn modelId="{E67142B2-82AD-40F9-B280-5D039CAEEB90}" type="presParOf" srcId="{67FF400E-972D-4A4B-82F3-F9D302BF24DF}" destId="{3C753170-81B8-464E-8F9B-DD3049C9B193}" srcOrd="2" destOrd="0" presId="urn:microsoft.com/office/officeart/2005/8/layout/lProcess3"/>
    <dgm:cxn modelId="{5DC59513-7B22-4312-A692-443366EDD56E}" type="presParOf" srcId="{3C753170-81B8-464E-8F9B-DD3049C9B193}" destId="{DFCA4CFD-111A-48EB-BF4E-72003A187403}" srcOrd="0" destOrd="0" presId="urn:microsoft.com/office/officeart/2005/8/layout/lProcess3"/>
    <dgm:cxn modelId="{2198F0FC-F0CE-4B3C-A0FA-BA86CABED327}" type="presParOf" srcId="{3C753170-81B8-464E-8F9B-DD3049C9B193}" destId="{658FD6AA-6363-41DB-A2EB-8B73F52D6C66}" srcOrd="1" destOrd="0" presId="urn:microsoft.com/office/officeart/2005/8/layout/lProcess3"/>
    <dgm:cxn modelId="{68F199C3-5783-4B19-8874-581DFAD29B1B}" type="presParOf" srcId="{3C753170-81B8-464E-8F9B-DD3049C9B193}" destId="{86A44D2C-6A1C-46D0-80C4-7D34E4A92986}" srcOrd="2" destOrd="0" presId="urn:microsoft.com/office/officeart/2005/8/layout/lProcess3"/>
    <dgm:cxn modelId="{95FAF691-B755-47DE-BAD7-DEF418CBDE65}" type="presParOf" srcId="{3C753170-81B8-464E-8F9B-DD3049C9B193}" destId="{5A69E491-8A40-4A5D-BDF8-73439B9EBE5B}" srcOrd="3" destOrd="0" presId="urn:microsoft.com/office/officeart/2005/8/layout/lProcess3"/>
    <dgm:cxn modelId="{76761DB6-1A48-4D50-B7C9-A047FB327239}" type="presParOf" srcId="{3C753170-81B8-464E-8F9B-DD3049C9B193}" destId="{663CC4B3-13F6-4245-AB3E-EA839C433A28}" srcOrd="4" destOrd="0" presId="urn:microsoft.com/office/officeart/2005/8/layout/lProcess3"/>
    <dgm:cxn modelId="{300594EC-C458-484C-A516-2610CFB553A8}" type="presParOf" srcId="{67FF400E-972D-4A4B-82F3-F9D302BF24DF}" destId="{2F9A0815-0537-43A9-A273-B2A8380CB481}" srcOrd="3" destOrd="0" presId="urn:microsoft.com/office/officeart/2005/8/layout/lProcess3"/>
    <dgm:cxn modelId="{6414E5E2-CE8D-44F5-90F5-ADA4E2CF0E4E}" type="presParOf" srcId="{67FF400E-972D-4A4B-82F3-F9D302BF24DF}" destId="{720F8873-8837-4B19-8FCB-8151D5FF330E}" srcOrd="4" destOrd="0" presId="urn:microsoft.com/office/officeart/2005/8/layout/lProcess3"/>
    <dgm:cxn modelId="{0AADF6FC-63A9-450F-A00A-82A6EF97347F}" type="presParOf" srcId="{720F8873-8837-4B19-8FCB-8151D5FF330E}" destId="{29B4A02C-D44A-40C5-A065-D14536C9A247}" srcOrd="0" destOrd="0" presId="urn:microsoft.com/office/officeart/2005/8/layout/lProcess3"/>
    <dgm:cxn modelId="{37715640-C792-4F5F-A1C4-575326198EA3}" type="presParOf" srcId="{720F8873-8837-4B19-8FCB-8151D5FF330E}" destId="{7D7E64A8-CF18-42B9-A8E4-029888DF715C}" srcOrd="1" destOrd="0" presId="urn:microsoft.com/office/officeart/2005/8/layout/lProcess3"/>
    <dgm:cxn modelId="{B4967D66-21B4-4F90-9C87-ACE7ACF1B932}" type="presParOf" srcId="{720F8873-8837-4B19-8FCB-8151D5FF330E}" destId="{C1CB55C5-D1F0-45C6-9EB0-ADB580BA5E9F}" srcOrd="2" destOrd="0" presId="urn:microsoft.com/office/officeart/2005/8/layout/lProcess3"/>
    <dgm:cxn modelId="{006E0A41-9948-4C85-A49E-3D45218E96F6}" type="presParOf" srcId="{720F8873-8837-4B19-8FCB-8151D5FF330E}" destId="{D59E4CB4-275A-4023-BD2A-629074A97FCA}" srcOrd="3" destOrd="0" presId="urn:microsoft.com/office/officeart/2005/8/layout/lProcess3"/>
    <dgm:cxn modelId="{9A88C758-2520-40A6-AB5E-5FDF076A4D79}" type="presParOf" srcId="{720F8873-8837-4B19-8FCB-8151D5FF330E}" destId="{94028785-9662-494A-A41F-9BC2B8504028}" srcOrd="4" destOrd="0" presId="urn:microsoft.com/office/officeart/2005/8/layout/lProcess3"/>
    <dgm:cxn modelId="{B212B132-D918-44B4-AB68-BB8035176C80}" type="presParOf" srcId="{720F8873-8837-4B19-8FCB-8151D5FF330E}" destId="{7B56C581-3218-45D4-827A-1754EC0E52FA}" srcOrd="5" destOrd="0" presId="urn:microsoft.com/office/officeart/2005/8/layout/lProcess3"/>
    <dgm:cxn modelId="{5B81B421-0036-4DC7-8DBB-D564F1AF3410}" type="presParOf" srcId="{720F8873-8837-4B19-8FCB-8151D5FF330E}" destId="{50B5172D-79D5-4CE8-9295-98CFEEA9D035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C7B9DA-A5A5-47B9-8B89-A7BD99B88D4A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61FBCA14-BE81-4F6C-9AB6-E699F4E8A03E}">
      <dgm:prSet phldrT="[Text]"/>
      <dgm:spPr/>
      <dgm:t>
        <a:bodyPr/>
        <a:lstStyle/>
        <a:p>
          <a:r>
            <a:rPr lang="en-US" dirty="0"/>
            <a:t>Health Mom</a:t>
          </a:r>
        </a:p>
      </dgm:t>
    </dgm:pt>
    <dgm:pt modelId="{FA78B515-870B-4A51-8314-DD6674396D21}" type="parTrans" cxnId="{AE195F31-82B8-4D9B-B137-29AD8BC953E9}">
      <dgm:prSet/>
      <dgm:spPr/>
      <dgm:t>
        <a:bodyPr/>
        <a:lstStyle/>
        <a:p>
          <a:endParaRPr lang="en-US"/>
        </a:p>
      </dgm:t>
    </dgm:pt>
    <dgm:pt modelId="{B2FC25E6-39F5-44B8-B17C-CCC7FCFDC68D}" type="sibTrans" cxnId="{AE195F31-82B8-4D9B-B137-29AD8BC953E9}">
      <dgm:prSet/>
      <dgm:spPr/>
      <dgm:t>
        <a:bodyPr/>
        <a:lstStyle/>
        <a:p>
          <a:endParaRPr lang="en-US"/>
        </a:p>
      </dgm:t>
    </dgm:pt>
    <dgm:pt modelId="{A0E53EBC-1427-420A-83DB-2473D96090AD}">
      <dgm:prSet phldrT="[Text]"/>
      <dgm:spPr/>
      <dgm:t>
        <a:bodyPr/>
        <a:lstStyle/>
        <a:p>
          <a:r>
            <a:rPr lang="en-US" dirty="0"/>
            <a:t>Early Prenatal Care</a:t>
          </a:r>
        </a:p>
      </dgm:t>
    </dgm:pt>
    <dgm:pt modelId="{C75781AF-AA65-4901-B89B-46E0D92DD8DC}" type="parTrans" cxnId="{62E597D7-4453-4EDE-A2DA-61F661DBD0BA}">
      <dgm:prSet/>
      <dgm:spPr/>
      <dgm:t>
        <a:bodyPr/>
        <a:lstStyle/>
        <a:p>
          <a:endParaRPr lang="en-US"/>
        </a:p>
      </dgm:t>
    </dgm:pt>
    <dgm:pt modelId="{966F56E5-3680-4DE0-8F72-018B69706B52}" type="sibTrans" cxnId="{62E597D7-4453-4EDE-A2DA-61F661DBD0BA}">
      <dgm:prSet/>
      <dgm:spPr/>
      <dgm:t>
        <a:bodyPr/>
        <a:lstStyle/>
        <a:p>
          <a:endParaRPr lang="en-US"/>
        </a:p>
      </dgm:t>
    </dgm:pt>
    <dgm:pt modelId="{55A7787B-DE82-42AD-A8C0-425CA5CEFD09}">
      <dgm:prSet phldrT="[Text]"/>
      <dgm:spPr/>
      <dgm:t>
        <a:bodyPr/>
        <a:lstStyle/>
        <a:p>
          <a:r>
            <a:rPr lang="en-US" dirty="0"/>
            <a:t>Maternal Support</a:t>
          </a:r>
        </a:p>
      </dgm:t>
    </dgm:pt>
    <dgm:pt modelId="{2416FDD7-A3AF-4643-BFCF-CE6061FC7FCB}" type="parTrans" cxnId="{E3FA1A07-642E-4E39-B39F-53C5D45A1FFF}">
      <dgm:prSet/>
      <dgm:spPr/>
      <dgm:t>
        <a:bodyPr/>
        <a:lstStyle/>
        <a:p>
          <a:endParaRPr lang="en-US"/>
        </a:p>
      </dgm:t>
    </dgm:pt>
    <dgm:pt modelId="{1FE3E727-B9FB-4D66-AECD-CE907D412176}" type="sibTrans" cxnId="{E3FA1A07-642E-4E39-B39F-53C5D45A1FFF}">
      <dgm:prSet/>
      <dgm:spPr/>
      <dgm:t>
        <a:bodyPr/>
        <a:lstStyle/>
        <a:p>
          <a:endParaRPr lang="en-US"/>
        </a:p>
      </dgm:t>
    </dgm:pt>
    <dgm:pt modelId="{DA7010DE-68FA-48A1-9E39-13D8CA7C5E92}">
      <dgm:prSet/>
      <dgm:spPr/>
      <dgm:t>
        <a:bodyPr/>
        <a:lstStyle/>
        <a:p>
          <a:r>
            <a:rPr lang="en-US" dirty="0"/>
            <a:t>Robust Healthcare System</a:t>
          </a:r>
        </a:p>
      </dgm:t>
    </dgm:pt>
    <dgm:pt modelId="{9FEABC50-4773-4043-804A-A65917BF0023}" type="parTrans" cxnId="{37939815-E8C8-4968-A694-A6E0D3372CBB}">
      <dgm:prSet/>
      <dgm:spPr/>
      <dgm:t>
        <a:bodyPr/>
        <a:lstStyle/>
        <a:p>
          <a:endParaRPr lang="en-US"/>
        </a:p>
      </dgm:t>
    </dgm:pt>
    <dgm:pt modelId="{8CD63C04-4323-42B1-AF63-D24287DA4071}" type="sibTrans" cxnId="{37939815-E8C8-4968-A694-A6E0D3372CBB}">
      <dgm:prSet/>
      <dgm:spPr/>
      <dgm:t>
        <a:bodyPr/>
        <a:lstStyle/>
        <a:p>
          <a:endParaRPr lang="en-US"/>
        </a:p>
      </dgm:t>
    </dgm:pt>
    <dgm:pt modelId="{56338354-E218-4BA6-A4C0-2A589EC6A136}" type="pres">
      <dgm:prSet presAssocID="{63C7B9DA-A5A5-47B9-8B89-A7BD99B88D4A}" presName="Name0" presStyleCnt="0">
        <dgm:presLayoutVars>
          <dgm:dir/>
          <dgm:resizeHandles val="exact"/>
        </dgm:presLayoutVars>
      </dgm:prSet>
      <dgm:spPr/>
    </dgm:pt>
    <dgm:pt modelId="{083EAC5E-EFDB-4975-BA24-13BE92E53F3B}" type="pres">
      <dgm:prSet presAssocID="{61FBCA14-BE81-4F6C-9AB6-E699F4E8A03E}" presName="node" presStyleLbl="node1" presStyleIdx="0" presStyleCnt="4">
        <dgm:presLayoutVars>
          <dgm:bulletEnabled val="1"/>
        </dgm:presLayoutVars>
      </dgm:prSet>
      <dgm:spPr/>
    </dgm:pt>
    <dgm:pt modelId="{FED8B5F1-9D94-4CF2-87BE-C19E1C235067}" type="pres">
      <dgm:prSet presAssocID="{B2FC25E6-39F5-44B8-B17C-CCC7FCFDC68D}" presName="sibTrans" presStyleLbl="sibTrans2D1" presStyleIdx="0" presStyleCnt="3"/>
      <dgm:spPr/>
    </dgm:pt>
    <dgm:pt modelId="{E29BE624-B2F5-49AC-93EE-28587D434CBF}" type="pres">
      <dgm:prSet presAssocID="{B2FC25E6-39F5-44B8-B17C-CCC7FCFDC68D}" presName="connectorText" presStyleLbl="sibTrans2D1" presStyleIdx="0" presStyleCnt="3"/>
      <dgm:spPr/>
    </dgm:pt>
    <dgm:pt modelId="{E5DA8038-AADC-4EAD-985F-FB429D94A89A}" type="pres">
      <dgm:prSet presAssocID="{A0E53EBC-1427-420A-83DB-2473D96090AD}" presName="node" presStyleLbl="node1" presStyleIdx="1" presStyleCnt="4">
        <dgm:presLayoutVars>
          <dgm:bulletEnabled val="1"/>
        </dgm:presLayoutVars>
      </dgm:prSet>
      <dgm:spPr/>
    </dgm:pt>
    <dgm:pt modelId="{DFE74FD4-387B-4CA3-9637-D140BD4D6145}" type="pres">
      <dgm:prSet presAssocID="{966F56E5-3680-4DE0-8F72-018B69706B52}" presName="sibTrans" presStyleLbl="sibTrans2D1" presStyleIdx="1" presStyleCnt="3"/>
      <dgm:spPr/>
    </dgm:pt>
    <dgm:pt modelId="{4B359F07-B90A-4C72-B374-03EC232A07D3}" type="pres">
      <dgm:prSet presAssocID="{966F56E5-3680-4DE0-8F72-018B69706B52}" presName="connectorText" presStyleLbl="sibTrans2D1" presStyleIdx="1" presStyleCnt="3"/>
      <dgm:spPr/>
    </dgm:pt>
    <dgm:pt modelId="{A4E965F4-B092-4A29-9440-EA480C73E781}" type="pres">
      <dgm:prSet presAssocID="{55A7787B-DE82-42AD-A8C0-425CA5CEFD09}" presName="node" presStyleLbl="node1" presStyleIdx="2" presStyleCnt="4">
        <dgm:presLayoutVars>
          <dgm:bulletEnabled val="1"/>
        </dgm:presLayoutVars>
      </dgm:prSet>
      <dgm:spPr/>
    </dgm:pt>
    <dgm:pt modelId="{612E9222-E4B8-449B-A1C3-92D1FFAF817C}" type="pres">
      <dgm:prSet presAssocID="{1FE3E727-B9FB-4D66-AECD-CE907D412176}" presName="sibTrans" presStyleLbl="sibTrans2D1" presStyleIdx="2" presStyleCnt="3"/>
      <dgm:spPr/>
    </dgm:pt>
    <dgm:pt modelId="{8118DCB2-5039-4299-B361-DD59FFDE0E79}" type="pres">
      <dgm:prSet presAssocID="{1FE3E727-B9FB-4D66-AECD-CE907D412176}" presName="connectorText" presStyleLbl="sibTrans2D1" presStyleIdx="2" presStyleCnt="3"/>
      <dgm:spPr/>
    </dgm:pt>
    <dgm:pt modelId="{F253EFB4-D433-4E75-A357-176EB7FE0FFF}" type="pres">
      <dgm:prSet presAssocID="{DA7010DE-68FA-48A1-9E39-13D8CA7C5E92}" presName="node" presStyleLbl="node1" presStyleIdx="3" presStyleCnt="4">
        <dgm:presLayoutVars>
          <dgm:bulletEnabled val="1"/>
        </dgm:presLayoutVars>
      </dgm:prSet>
      <dgm:spPr/>
    </dgm:pt>
  </dgm:ptLst>
  <dgm:cxnLst>
    <dgm:cxn modelId="{E3FA1A07-642E-4E39-B39F-53C5D45A1FFF}" srcId="{63C7B9DA-A5A5-47B9-8B89-A7BD99B88D4A}" destId="{55A7787B-DE82-42AD-A8C0-425CA5CEFD09}" srcOrd="2" destOrd="0" parTransId="{2416FDD7-A3AF-4643-BFCF-CE6061FC7FCB}" sibTransId="{1FE3E727-B9FB-4D66-AECD-CE907D412176}"/>
    <dgm:cxn modelId="{37939815-E8C8-4968-A694-A6E0D3372CBB}" srcId="{63C7B9DA-A5A5-47B9-8B89-A7BD99B88D4A}" destId="{DA7010DE-68FA-48A1-9E39-13D8CA7C5E92}" srcOrd="3" destOrd="0" parTransId="{9FEABC50-4773-4043-804A-A65917BF0023}" sibTransId="{8CD63C04-4323-42B1-AF63-D24287DA4071}"/>
    <dgm:cxn modelId="{AE195F31-82B8-4D9B-B137-29AD8BC953E9}" srcId="{63C7B9DA-A5A5-47B9-8B89-A7BD99B88D4A}" destId="{61FBCA14-BE81-4F6C-9AB6-E699F4E8A03E}" srcOrd="0" destOrd="0" parTransId="{FA78B515-870B-4A51-8314-DD6674396D21}" sibTransId="{B2FC25E6-39F5-44B8-B17C-CCC7FCFDC68D}"/>
    <dgm:cxn modelId="{6DC9605F-9CE8-4399-8EA4-32B836C9CD3E}" type="presOf" srcId="{966F56E5-3680-4DE0-8F72-018B69706B52}" destId="{4B359F07-B90A-4C72-B374-03EC232A07D3}" srcOrd="1" destOrd="0" presId="urn:microsoft.com/office/officeart/2005/8/layout/process1"/>
    <dgm:cxn modelId="{2D8C8D53-A786-4B31-BA71-69D3A4FCF1B0}" type="presOf" srcId="{63C7B9DA-A5A5-47B9-8B89-A7BD99B88D4A}" destId="{56338354-E218-4BA6-A4C0-2A589EC6A136}" srcOrd="0" destOrd="0" presId="urn:microsoft.com/office/officeart/2005/8/layout/process1"/>
    <dgm:cxn modelId="{842DCA7D-0D1B-4C90-AACE-6A53A7AD85B2}" type="presOf" srcId="{1FE3E727-B9FB-4D66-AECD-CE907D412176}" destId="{612E9222-E4B8-449B-A1C3-92D1FFAF817C}" srcOrd="0" destOrd="0" presId="urn:microsoft.com/office/officeart/2005/8/layout/process1"/>
    <dgm:cxn modelId="{B6C0E57F-8F22-4521-A110-9703B8CC5C0A}" type="presOf" srcId="{B2FC25E6-39F5-44B8-B17C-CCC7FCFDC68D}" destId="{FED8B5F1-9D94-4CF2-87BE-C19E1C235067}" srcOrd="0" destOrd="0" presId="urn:microsoft.com/office/officeart/2005/8/layout/process1"/>
    <dgm:cxn modelId="{0307F7A1-BAE3-44CB-9C06-D1BDDC02A9F7}" type="presOf" srcId="{1FE3E727-B9FB-4D66-AECD-CE907D412176}" destId="{8118DCB2-5039-4299-B361-DD59FFDE0E79}" srcOrd="1" destOrd="0" presId="urn:microsoft.com/office/officeart/2005/8/layout/process1"/>
    <dgm:cxn modelId="{839DABA2-729D-43C8-BFB9-95770F0D2A59}" type="presOf" srcId="{A0E53EBC-1427-420A-83DB-2473D96090AD}" destId="{E5DA8038-AADC-4EAD-985F-FB429D94A89A}" srcOrd="0" destOrd="0" presId="urn:microsoft.com/office/officeart/2005/8/layout/process1"/>
    <dgm:cxn modelId="{B43391A3-9C6F-44EC-8602-D5DD709577CB}" type="presOf" srcId="{966F56E5-3680-4DE0-8F72-018B69706B52}" destId="{DFE74FD4-387B-4CA3-9637-D140BD4D6145}" srcOrd="0" destOrd="0" presId="urn:microsoft.com/office/officeart/2005/8/layout/process1"/>
    <dgm:cxn modelId="{EE4C3FC1-A40F-41A1-8E6B-3BE71B5D846F}" type="presOf" srcId="{B2FC25E6-39F5-44B8-B17C-CCC7FCFDC68D}" destId="{E29BE624-B2F5-49AC-93EE-28587D434CBF}" srcOrd="1" destOrd="0" presId="urn:microsoft.com/office/officeart/2005/8/layout/process1"/>
    <dgm:cxn modelId="{8EB0C3C8-5F4B-4983-AC86-CED82A1E6C25}" type="presOf" srcId="{61FBCA14-BE81-4F6C-9AB6-E699F4E8A03E}" destId="{083EAC5E-EFDB-4975-BA24-13BE92E53F3B}" srcOrd="0" destOrd="0" presId="urn:microsoft.com/office/officeart/2005/8/layout/process1"/>
    <dgm:cxn modelId="{62E597D7-4453-4EDE-A2DA-61F661DBD0BA}" srcId="{63C7B9DA-A5A5-47B9-8B89-A7BD99B88D4A}" destId="{A0E53EBC-1427-420A-83DB-2473D96090AD}" srcOrd="1" destOrd="0" parTransId="{C75781AF-AA65-4901-B89B-46E0D92DD8DC}" sibTransId="{966F56E5-3680-4DE0-8F72-018B69706B52}"/>
    <dgm:cxn modelId="{A6DD21DD-57A8-4DD6-81FE-22F8122BE81A}" type="presOf" srcId="{DA7010DE-68FA-48A1-9E39-13D8CA7C5E92}" destId="{F253EFB4-D433-4E75-A357-176EB7FE0FFF}" srcOrd="0" destOrd="0" presId="urn:microsoft.com/office/officeart/2005/8/layout/process1"/>
    <dgm:cxn modelId="{0A2C52F8-0442-47C9-9845-5383C9F2A8FA}" type="presOf" srcId="{55A7787B-DE82-42AD-A8C0-425CA5CEFD09}" destId="{A4E965F4-B092-4A29-9440-EA480C73E781}" srcOrd="0" destOrd="0" presId="urn:microsoft.com/office/officeart/2005/8/layout/process1"/>
    <dgm:cxn modelId="{BFFA4F7F-CB46-4612-B4EB-0CFB0AEFE62C}" type="presParOf" srcId="{56338354-E218-4BA6-A4C0-2A589EC6A136}" destId="{083EAC5E-EFDB-4975-BA24-13BE92E53F3B}" srcOrd="0" destOrd="0" presId="urn:microsoft.com/office/officeart/2005/8/layout/process1"/>
    <dgm:cxn modelId="{8C44A302-5006-4CBD-BAB8-2DB2611263AD}" type="presParOf" srcId="{56338354-E218-4BA6-A4C0-2A589EC6A136}" destId="{FED8B5F1-9D94-4CF2-87BE-C19E1C235067}" srcOrd="1" destOrd="0" presId="urn:microsoft.com/office/officeart/2005/8/layout/process1"/>
    <dgm:cxn modelId="{EF6A80C5-9249-4644-95EB-9CF12028DFD1}" type="presParOf" srcId="{FED8B5F1-9D94-4CF2-87BE-C19E1C235067}" destId="{E29BE624-B2F5-49AC-93EE-28587D434CBF}" srcOrd="0" destOrd="0" presId="urn:microsoft.com/office/officeart/2005/8/layout/process1"/>
    <dgm:cxn modelId="{CECF4C34-D6A3-43ED-94EB-4FEDCB40D8E8}" type="presParOf" srcId="{56338354-E218-4BA6-A4C0-2A589EC6A136}" destId="{E5DA8038-AADC-4EAD-985F-FB429D94A89A}" srcOrd="2" destOrd="0" presId="urn:microsoft.com/office/officeart/2005/8/layout/process1"/>
    <dgm:cxn modelId="{B35E4FFB-3719-4540-8D11-A0CD1A939B0C}" type="presParOf" srcId="{56338354-E218-4BA6-A4C0-2A589EC6A136}" destId="{DFE74FD4-387B-4CA3-9637-D140BD4D6145}" srcOrd="3" destOrd="0" presId="urn:microsoft.com/office/officeart/2005/8/layout/process1"/>
    <dgm:cxn modelId="{78FDBD49-82FB-4A53-B87B-42C33C01D7CF}" type="presParOf" srcId="{DFE74FD4-387B-4CA3-9637-D140BD4D6145}" destId="{4B359F07-B90A-4C72-B374-03EC232A07D3}" srcOrd="0" destOrd="0" presId="urn:microsoft.com/office/officeart/2005/8/layout/process1"/>
    <dgm:cxn modelId="{77A2D8F1-CB72-4E4B-ACDC-A56BF9C03C28}" type="presParOf" srcId="{56338354-E218-4BA6-A4C0-2A589EC6A136}" destId="{A4E965F4-B092-4A29-9440-EA480C73E781}" srcOrd="4" destOrd="0" presId="urn:microsoft.com/office/officeart/2005/8/layout/process1"/>
    <dgm:cxn modelId="{8F2A72C6-9A4B-42FE-9D48-6E56F76AADFC}" type="presParOf" srcId="{56338354-E218-4BA6-A4C0-2A589EC6A136}" destId="{612E9222-E4B8-449B-A1C3-92D1FFAF817C}" srcOrd="5" destOrd="0" presId="urn:microsoft.com/office/officeart/2005/8/layout/process1"/>
    <dgm:cxn modelId="{2E04BD89-1027-4E41-995C-02D312A5F645}" type="presParOf" srcId="{612E9222-E4B8-449B-A1C3-92D1FFAF817C}" destId="{8118DCB2-5039-4299-B361-DD59FFDE0E79}" srcOrd="0" destOrd="0" presId="urn:microsoft.com/office/officeart/2005/8/layout/process1"/>
    <dgm:cxn modelId="{73A96ABF-4E4A-4BF1-8C8B-AEE7E0ABED02}" type="presParOf" srcId="{56338354-E218-4BA6-A4C0-2A589EC6A136}" destId="{F253EFB4-D433-4E75-A357-176EB7FE0FFF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4E5440-136A-46D5-B877-2C3B94465792}">
      <dsp:nvSpPr>
        <dsp:cNvPr id="0" name=""/>
        <dsp:cNvSpPr/>
      </dsp:nvSpPr>
      <dsp:spPr>
        <a:xfrm>
          <a:off x="78810" y="3129"/>
          <a:ext cx="3311797" cy="132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Calibri Light" panose="020F0302020204030204"/>
            </a:rPr>
            <a:t>6 – 64 years old</a:t>
          </a:r>
          <a:endParaRPr lang="en-US" sz="2700" kern="1200" dirty="0"/>
        </a:p>
      </dsp:txBody>
      <dsp:txXfrm>
        <a:off x="741170" y="3129"/>
        <a:ext cx="1987078" cy="1324719"/>
      </dsp:txXfrm>
    </dsp:sp>
    <dsp:sp modelId="{A1EE6B7F-D5B7-4CBE-8D02-AEAC06090C96}">
      <dsp:nvSpPr>
        <dsp:cNvPr id="0" name=""/>
        <dsp:cNvSpPr/>
      </dsp:nvSpPr>
      <dsp:spPr>
        <a:xfrm>
          <a:off x="2960074" y="11573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alibri Light" panose="020F0302020204030204"/>
            </a:rPr>
            <a:t>One Bivalent Dose</a:t>
          </a:r>
          <a:endParaRPr lang="en-US" sz="2300" kern="1200" dirty="0"/>
        </a:p>
      </dsp:txBody>
      <dsp:txXfrm>
        <a:off x="3509832" y="115730"/>
        <a:ext cx="1649276" cy="1099516"/>
      </dsp:txXfrm>
    </dsp:sp>
    <dsp:sp modelId="{DFCA4CFD-111A-48EB-BF4E-72003A187403}">
      <dsp:nvSpPr>
        <dsp:cNvPr id="0" name=""/>
        <dsp:cNvSpPr/>
      </dsp:nvSpPr>
      <dsp:spPr>
        <a:xfrm>
          <a:off x="78810" y="1513309"/>
          <a:ext cx="3311797" cy="132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Calibri Light" panose="020F0302020204030204"/>
            </a:rPr>
            <a:t>65 and older</a:t>
          </a:r>
          <a:endParaRPr lang="en-US" sz="2700" kern="1200" dirty="0"/>
        </a:p>
      </dsp:txBody>
      <dsp:txXfrm>
        <a:off x="741170" y="1513309"/>
        <a:ext cx="1987078" cy="1324719"/>
      </dsp:txXfrm>
    </dsp:sp>
    <dsp:sp modelId="{86A44D2C-6A1C-46D0-80C4-7D34E4A92986}">
      <dsp:nvSpPr>
        <dsp:cNvPr id="0" name=""/>
        <dsp:cNvSpPr/>
      </dsp:nvSpPr>
      <dsp:spPr>
        <a:xfrm>
          <a:off x="2960074" y="162591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alibri Light" panose="020F0302020204030204"/>
            </a:rPr>
            <a:t>Bivalent dose</a:t>
          </a:r>
          <a:endParaRPr lang="en-US" sz="2300" kern="1200" dirty="0"/>
        </a:p>
      </dsp:txBody>
      <dsp:txXfrm>
        <a:off x="3509832" y="1625910"/>
        <a:ext cx="1649276" cy="1099516"/>
      </dsp:txXfrm>
    </dsp:sp>
    <dsp:sp modelId="{663CC4B3-13F6-4245-AB3E-EA839C433A28}">
      <dsp:nvSpPr>
        <dsp:cNvPr id="0" name=""/>
        <dsp:cNvSpPr/>
      </dsp:nvSpPr>
      <dsp:spPr>
        <a:xfrm>
          <a:off x="5324035" y="162591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alibri Light" panose="020F0302020204030204"/>
            </a:rPr>
            <a:t>Repeat Bivalent dose 4 months</a:t>
          </a:r>
          <a:endParaRPr lang="en-US" sz="2300" kern="1200" dirty="0"/>
        </a:p>
      </dsp:txBody>
      <dsp:txXfrm>
        <a:off x="5873793" y="1625910"/>
        <a:ext cx="1649276" cy="1099516"/>
      </dsp:txXfrm>
    </dsp:sp>
    <dsp:sp modelId="{29B4A02C-D44A-40C5-A065-D14536C9A247}">
      <dsp:nvSpPr>
        <dsp:cNvPr id="0" name=""/>
        <dsp:cNvSpPr/>
      </dsp:nvSpPr>
      <dsp:spPr>
        <a:xfrm>
          <a:off x="78810" y="3023489"/>
          <a:ext cx="3311797" cy="132471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latin typeface="Calibri Light" panose="020F0302020204030204"/>
            </a:rPr>
            <a:t>Immune Compromised</a:t>
          </a:r>
          <a:endParaRPr lang="en-US" sz="2700" kern="1200" dirty="0"/>
        </a:p>
      </dsp:txBody>
      <dsp:txXfrm>
        <a:off x="741170" y="3023489"/>
        <a:ext cx="1987078" cy="1324719"/>
      </dsp:txXfrm>
    </dsp:sp>
    <dsp:sp modelId="{C1CB55C5-D1F0-45C6-9EB0-ADB580BA5E9F}">
      <dsp:nvSpPr>
        <dsp:cNvPr id="0" name=""/>
        <dsp:cNvSpPr/>
      </dsp:nvSpPr>
      <dsp:spPr>
        <a:xfrm>
          <a:off x="2960074" y="313609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alibri Light" panose="020F0302020204030204"/>
            </a:rPr>
            <a:t>Bivalent dose</a:t>
          </a:r>
          <a:endParaRPr lang="en-US" sz="2300" kern="1200" dirty="0"/>
        </a:p>
      </dsp:txBody>
      <dsp:txXfrm>
        <a:off x="3509832" y="3136090"/>
        <a:ext cx="1649276" cy="1099516"/>
      </dsp:txXfrm>
    </dsp:sp>
    <dsp:sp modelId="{94028785-9662-494A-A41F-9BC2B8504028}">
      <dsp:nvSpPr>
        <dsp:cNvPr id="0" name=""/>
        <dsp:cNvSpPr/>
      </dsp:nvSpPr>
      <dsp:spPr>
        <a:xfrm>
          <a:off x="5324035" y="313609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alibri Light" panose="020F0302020204030204"/>
            </a:rPr>
            <a:t>Repeat 2 months</a:t>
          </a:r>
        </a:p>
      </dsp:txBody>
      <dsp:txXfrm>
        <a:off x="5873793" y="3136090"/>
        <a:ext cx="1649276" cy="1099516"/>
      </dsp:txXfrm>
    </dsp:sp>
    <dsp:sp modelId="{50B5172D-79D5-4CE8-9295-98CFEEA9D035}">
      <dsp:nvSpPr>
        <dsp:cNvPr id="0" name=""/>
        <dsp:cNvSpPr/>
      </dsp:nvSpPr>
      <dsp:spPr>
        <a:xfrm>
          <a:off x="7687997" y="3136090"/>
          <a:ext cx="2748792" cy="109951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14605" rIns="0" bIns="14605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alibri Light" panose="020F0302020204030204"/>
            </a:rPr>
            <a:t>Repeat 6 months</a:t>
          </a:r>
          <a:endParaRPr lang="en-US" sz="2300" kern="1200" dirty="0"/>
        </a:p>
      </dsp:txBody>
      <dsp:txXfrm>
        <a:off x="8237755" y="3136090"/>
        <a:ext cx="1649276" cy="10995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3EAC5E-EFDB-4975-BA24-13BE92E53F3B}">
      <dsp:nvSpPr>
        <dsp:cNvPr id="0" name=""/>
        <dsp:cNvSpPr/>
      </dsp:nvSpPr>
      <dsp:spPr>
        <a:xfrm>
          <a:off x="4903" y="2066205"/>
          <a:ext cx="2143759" cy="1286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Health Mom</a:t>
          </a:r>
        </a:p>
      </dsp:txBody>
      <dsp:txXfrm>
        <a:off x="42576" y="2103878"/>
        <a:ext cx="2068413" cy="1210909"/>
      </dsp:txXfrm>
    </dsp:sp>
    <dsp:sp modelId="{FED8B5F1-9D94-4CF2-87BE-C19E1C235067}">
      <dsp:nvSpPr>
        <dsp:cNvPr id="0" name=""/>
        <dsp:cNvSpPr/>
      </dsp:nvSpPr>
      <dsp:spPr>
        <a:xfrm>
          <a:off x="2363038" y="2443507"/>
          <a:ext cx="454477" cy="5316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2363038" y="2549837"/>
        <a:ext cx="318134" cy="318992"/>
      </dsp:txXfrm>
    </dsp:sp>
    <dsp:sp modelId="{E5DA8038-AADC-4EAD-985F-FB429D94A89A}">
      <dsp:nvSpPr>
        <dsp:cNvPr id="0" name=""/>
        <dsp:cNvSpPr/>
      </dsp:nvSpPr>
      <dsp:spPr>
        <a:xfrm>
          <a:off x="3006166" y="2066205"/>
          <a:ext cx="2143759" cy="1286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Early Prenatal Care</a:t>
          </a:r>
        </a:p>
      </dsp:txBody>
      <dsp:txXfrm>
        <a:off x="3043839" y="2103878"/>
        <a:ext cx="2068413" cy="1210909"/>
      </dsp:txXfrm>
    </dsp:sp>
    <dsp:sp modelId="{DFE74FD4-387B-4CA3-9637-D140BD4D6145}">
      <dsp:nvSpPr>
        <dsp:cNvPr id="0" name=""/>
        <dsp:cNvSpPr/>
      </dsp:nvSpPr>
      <dsp:spPr>
        <a:xfrm>
          <a:off x="5364302" y="2443507"/>
          <a:ext cx="454477" cy="5316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5364302" y="2549837"/>
        <a:ext cx="318134" cy="318992"/>
      </dsp:txXfrm>
    </dsp:sp>
    <dsp:sp modelId="{A4E965F4-B092-4A29-9440-EA480C73E781}">
      <dsp:nvSpPr>
        <dsp:cNvPr id="0" name=""/>
        <dsp:cNvSpPr/>
      </dsp:nvSpPr>
      <dsp:spPr>
        <a:xfrm>
          <a:off x="6007430" y="2066205"/>
          <a:ext cx="2143759" cy="1286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Maternal Support</a:t>
          </a:r>
        </a:p>
      </dsp:txBody>
      <dsp:txXfrm>
        <a:off x="6045103" y="2103878"/>
        <a:ext cx="2068413" cy="1210909"/>
      </dsp:txXfrm>
    </dsp:sp>
    <dsp:sp modelId="{612E9222-E4B8-449B-A1C3-92D1FFAF817C}">
      <dsp:nvSpPr>
        <dsp:cNvPr id="0" name=""/>
        <dsp:cNvSpPr/>
      </dsp:nvSpPr>
      <dsp:spPr>
        <a:xfrm>
          <a:off x="8365566" y="2443507"/>
          <a:ext cx="454477" cy="5316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8365566" y="2549837"/>
        <a:ext cx="318134" cy="318992"/>
      </dsp:txXfrm>
    </dsp:sp>
    <dsp:sp modelId="{F253EFB4-D433-4E75-A357-176EB7FE0FFF}">
      <dsp:nvSpPr>
        <dsp:cNvPr id="0" name=""/>
        <dsp:cNvSpPr/>
      </dsp:nvSpPr>
      <dsp:spPr>
        <a:xfrm>
          <a:off x="9008694" y="2066205"/>
          <a:ext cx="2143759" cy="12862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Robust Healthcare System</a:t>
          </a:r>
        </a:p>
      </dsp:txBody>
      <dsp:txXfrm>
        <a:off x="9046367" y="2103878"/>
        <a:ext cx="2068413" cy="12109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sdh.ms.gov/page/41,0,106.htm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cs typeface="Calibri Light"/>
              </a:rPr>
              <a:t>Mississippi Health Ambassadors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8/10/2023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41E965E-3CDD-45BE-BA10-0FF6DCCBE5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704DFF6-E62F-4A7A-9BA8-52C3C19CC1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2993" y="1784570"/>
            <a:ext cx="9726013" cy="4948572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6EA4AA5-3356-44CB-9192-5D82DFB13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hlinkClick r:id="rId3"/>
              </a:rPr>
              <a:t>https://msdh.ms.gov/page/41,0,106.html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7881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6EDC4A1-3B76-49AA-A99F-1D5864A9D2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5795" y="383875"/>
            <a:ext cx="11100409" cy="609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709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9D3E9A-20C8-41C6-9544-1F69721FF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627" y="1065187"/>
            <a:ext cx="10655980" cy="4727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782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38CB2-0D06-5A61-F9D7-1482B1821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Vaccine Recommendations</a:t>
            </a:r>
            <a:endParaRPr lang="en-US" dirty="0"/>
          </a:p>
        </p:txBody>
      </p:sp>
      <p:graphicFrame>
        <p:nvGraphicFramePr>
          <p:cNvPr id="11" name="Diagram 11">
            <a:extLst>
              <a:ext uri="{FF2B5EF4-FFF2-40B4-BE49-F238E27FC236}">
                <a16:creationId xmlns:a16="http://schemas.microsoft.com/office/drawing/2014/main" id="{D868D028-4BF0-61F2-3693-03D8ABAD187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1350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B3A2D1A-45FC-4F95-B150-1C13EF2F6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9C3C864-C625-4883-B868-9A4C470F4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3291" y="3296652"/>
            <a:ext cx="12202113" cy="3561346"/>
          </a:xfrm>
          <a:custGeom>
            <a:avLst/>
            <a:gdLst>
              <a:gd name="connsiteX0" fmla="*/ 0 w 12202113"/>
              <a:gd name="connsiteY0" fmla="*/ 3188466 h 3188466"/>
              <a:gd name="connsiteX1" fmla="*/ 10116 w 12202113"/>
              <a:gd name="connsiteY1" fmla="*/ 2657641 h 3188466"/>
              <a:gd name="connsiteX2" fmla="*/ 10116 w 12202113"/>
              <a:gd name="connsiteY2" fmla="*/ 0 h 3188466"/>
              <a:gd name="connsiteX3" fmla="*/ 12202113 w 12202113"/>
              <a:gd name="connsiteY3" fmla="*/ 0 h 3188466"/>
              <a:gd name="connsiteX4" fmla="*/ 12202113 w 12202113"/>
              <a:gd name="connsiteY4" fmla="*/ 2879832 h 3188466"/>
              <a:gd name="connsiteX5" fmla="*/ 12198167 w 12202113"/>
              <a:gd name="connsiteY5" fmla="*/ 2880360 h 3188466"/>
              <a:gd name="connsiteX6" fmla="*/ 12122128 w 12202113"/>
              <a:gd name="connsiteY6" fmla="*/ 2887194 h 3188466"/>
              <a:gd name="connsiteX7" fmla="*/ 12028868 w 12202113"/>
              <a:gd name="connsiteY7" fmla="*/ 2911786 h 3188466"/>
              <a:gd name="connsiteX8" fmla="*/ 11995238 w 12202113"/>
              <a:gd name="connsiteY8" fmla="*/ 2914090 h 3188466"/>
              <a:gd name="connsiteX9" fmla="*/ 11996460 w 12202113"/>
              <a:gd name="connsiteY9" fmla="*/ 2918442 h 3188466"/>
              <a:gd name="connsiteX10" fmla="*/ 11983968 w 12202113"/>
              <a:gd name="connsiteY10" fmla="*/ 2918762 h 3188466"/>
              <a:gd name="connsiteX11" fmla="*/ 11956084 w 12202113"/>
              <a:gd name="connsiteY11" fmla="*/ 2918868 h 3188466"/>
              <a:gd name="connsiteX12" fmla="*/ 11872586 w 12202113"/>
              <a:gd name="connsiteY12" fmla="*/ 2920076 h 3188466"/>
              <a:gd name="connsiteX13" fmla="*/ 11849804 w 12202113"/>
              <a:gd name="connsiteY13" fmla="*/ 2928420 h 3188466"/>
              <a:gd name="connsiteX14" fmla="*/ 11828254 w 12202113"/>
              <a:gd name="connsiteY14" fmla="*/ 2928551 h 3188466"/>
              <a:gd name="connsiteX15" fmla="*/ 11703277 w 12202113"/>
              <a:gd name="connsiteY15" fmla="*/ 2939735 h 3188466"/>
              <a:gd name="connsiteX16" fmla="*/ 11686094 w 12202113"/>
              <a:gd name="connsiteY16" fmla="*/ 2940570 h 3188466"/>
              <a:gd name="connsiteX17" fmla="*/ 11676788 w 12202113"/>
              <a:gd name="connsiteY17" fmla="*/ 2944321 h 3188466"/>
              <a:gd name="connsiteX18" fmla="*/ 11643464 w 12202113"/>
              <a:gd name="connsiteY18" fmla="*/ 2945066 h 3188466"/>
              <a:gd name="connsiteX19" fmla="*/ 11641922 w 12202113"/>
              <a:gd name="connsiteY19" fmla="*/ 2947200 h 3188466"/>
              <a:gd name="connsiteX20" fmla="*/ 11532386 w 12202113"/>
              <a:gd name="connsiteY20" fmla="*/ 2965529 h 3188466"/>
              <a:gd name="connsiteX21" fmla="*/ 11513619 w 12202113"/>
              <a:gd name="connsiteY21" fmla="*/ 2968556 h 3188466"/>
              <a:gd name="connsiteX22" fmla="*/ 11497404 w 12202113"/>
              <a:gd name="connsiteY22" fmla="*/ 2967639 h 3188466"/>
              <a:gd name="connsiteX23" fmla="*/ 11407630 w 12202113"/>
              <a:gd name="connsiteY23" fmla="*/ 2970255 h 3188466"/>
              <a:gd name="connsiteX24" fmla="*/ 11386276 w 12202113"/>
              <a:gd name="connsiteY24" fmla="*/ 2968648 h 3188466"/>
              <a:gd name="connsiteX25" fmla="*/ 11377296 w 12202113"/>
              <a:gd name="connsiteY25" fmla="*/ 2965257 h 3188466"/>
              <a:gd name="connsiteX26" fmla="*/ 11342536 w 12202113"/>
              <a:gd name="connsiteY26" fmla="*/ 2971666 h 3188466"/>
              <a:gd name="connsiteX27" fmla="*/ 11288902 w 12202113"/>
              <a:gd name="connsiteY27" fmla="*/ 2976058 h 3188466"/>
              <a:gd name="connsiteX28" fmla="*/ 11263411 w 12202113"/>
              <a:gd name="connsiteY28" fmla="*/ 2979228 h 3188466"/>
              <a:gd name="connsiteX29" fmla="*/ 11242843 w 12202113"/>
              <a:gd name="connsiteY29" fmla="*/ 2977303 h 3188466"/>
              <a:gd name="connsiteX30" fmla="*/ 11125798 w 12202113"/>
              <a:gd name="connsiteY30" fmla="*/ 2976816 h 3188466"/>
              <a:gd name="connsiteX31" fmla="*/ 11098884 w 12202113"/>
              <a:gd name="connsiteY31" fmla="*/ 2973758 h 3188466"/>
              <a:gd name="connsiteX32" fmla="*/ 11086128 w 12202113"/>
              <a:gd name="connsiteY32" fmla="*/ 2967663 h 3188466"/>
              <a:gd name="connsiteX33" fmla="*/ 11076132 w 12202113"/>
              <a:gd name="connsiteY33" fmla="*/ 2969836 h 3188466"/>
              <a:gd name="connsiteX34" fmla="*/ 11005337 w 12202113"/>
              <a:gd name="connsiteY34" fmla="*/ 2970053 h 3188466"/>
              <a:gd name="connsiteX35" fmla="*/ 10959154 w 12202113"/>
              <a:gd name="connsiteY35" fmla="*/ 2970750 h 3188466"/>
              <a:gd name="connsiteX36" fmla="*/ 10956347 w 12202113"/>
              <a:gd name="connsiteY36" fmla="*/ 2979118 h 3188466"/>
              <a:gd name="connsiteX37" fmla="*/ 10915223 w 12202113"/>
              <a:gd name="connsiteY37" fmla="*/ 2982099 h 3188466"/>
              <a:gd name="connsiteX38" fmla="*/ 10871398 w 12202113"/>
              <a:gd name="connsiteY38" fmla="*/ 2976728 h 3188466"/>
              <a:gd name="connsiteX39" fmla="*/ 10819743 w 12202113"/>
              <a:gd name="connsiteY39" fmla="*/ 2977481 h 3188466"/>
              <a:gd name="connsiteX40" fmla="*/ 10788834 w 12202113"/>
              <a:gd name="connsiteY40" fmla="*/ 2977840 h 3188466"/>
              <a:gd name="connsiteX41" fmla="*/ 10707711 w 12202113"/>
              <a:gd name="connsiteY41" fmla="*/ 2985644 h 3188466"/>
              <a:gd name="connsiteX42" fmla="*/ 10576086 w 12202113"/>
              <a:gd name="connsiteY42" fmla="*/ 3015319 h 3188466"/>
              <a:gd name="connsiteX43" fmla="*/ 10534761 w 12202113"/>
              <a:gd name="connsiteY43" fmla="*/ 3019524 h 3188466"/>
              <a:gd name="connsiteX44" fmla="*/ 10527537 w 12202113"/>
              <a:gd name="connsiteY44" fmla="*/ 3017814 h 3188466"/>
              <a:gd name="connsiteX45" fmla="*/ 10321799 w 12202113"/>
              <a:gd name="connsiteY45" fmla="*/ 3035635 h 3188466"/>
              <a:gd name="connsiteX46" fmla="*/ 10284989 w 12202113"/>
              <a:gd name="connsiteY46" fmla="*/ 3036679 h 3188466"/>
              <a:gd name="connsiteX47" fmla="*/ 10257423 w 12202113"/>
              <a:gd name="connsiteY47" fmla="*/ 3036027 h 3188466"/>
              <a:gd name="connsiteX48" fmla="*/ 10191450 w 12202113"/>
              <a:gd name="connsiteY48" fmla="*/ 3041963 h 3188466"/>
              <a:gd name="connsiteX49" fmla="*/ 10083845 w 12202113"/>
              <a:gd name="connsiteY49" fmla="*/ 3054978 h 3188466"/>
              <a:gd name="connsiteX50" fmla="*/ 10060611 w 12202113"/>
              <a:gd name="connsiteY50" fmla="*/ 3057035 h 3188466"/>
              <a:gd name="connsiteX51" fmla="*/ 10039363 w 12202113"/>
              <a:gd name="connsiteY51" fmla="*/ 3055961 h 3188466"/>
              <a:gd name="connsiteX52" fmla="*/ 10033322 w 12202113"/>
              <a:gd name="connsiteY52" fmla="*/ 3053238 h 3188466"/>
              <a:gd name="connsiteX53" fmla="*/ 10020337 w 12202113"/>
              <a:gd name="connsiteY53" fmla="*/ 3053912 h 3188466"/>
              <a:gd name="connsiteX54" fmla="*/ 10016616 w 12202113"/>
              <a:gd name="connsiteY54" fmla="*/ 3053498 h 3188466"/>
              <a:gd name="connsiteX55" fmla="*/ 9995549 w 12202113"/>
              <a:gd name="connsiteY55" fmla="*/ 3051719 h 3188466"/>
              <a:gd name="connsiteX56" fmla="*/ 9957212 w 12202113"/>
              <a:gd name="connsiteY56" fmla="*/ 3062663 h 3188466"/>
              <a:gd name="connsiteX57" fmla="*/ 9904584 w 12202113"/>
              <a:gd name="connsiteY57" fmla="*/ 3063999 h 3188466"/>
              <a:gd name="connsiteX58" fmla="*/ 9713857 w 12202113"/>
              <a:gd name="connsiteY58" fmla="*/ 3087955 h 3188466"/>
              <a:gd name="connsiteX59" fmla="*/ 9678879 w 12202113"/>
              <a:gd name="connsiteY59" fmla="*/ 3079676 h 3188466"/>
              <a:gd name="connsiteX60" fmla="*/ 9598760 w 12202113"/>
              <a:gd name="connsiteY60" fmla="*/ 3085228 h 3188466"/>
              <a:gd name="connsiteX61" fmla="*/ 9488796 w 12202113"/>
              <a:gd name="connsiteY61" fmla="*/ 3115384 h 3188466"/>
              <a:gd name="connsiteX62" fmla="*/ 9341972 w 12202113"/>
              <a:gd name="connsiteY62" fmla="*/ 3126583 h 3188466"/>
              <a:gd name="connsiteX63" fmla="*/ 9333795 w 12202113"/>
              <a:gd name="connsiteY63" fmla="*/ 3132083 h 3188466"/>
              <a:gd name="connsiteX64" fmla="*/ 9321736 w 12202113"/>
              <a:gd name="connsiteY64" fmla="*/ 3135834 h 3188466"/>
              <a:gd name="connsiteX65" fmla="*/ 9319405 w 12202113"/>
              <a:gd name="connsiteY65" fmla="*/ 3135561 h 3188466"/>
              <a:gd name="connsiteX66" fmla="*/ 9302847 w 12202113"/>
              <a:gd name="connsiteY66" fmla="*/ 3137746 h 3188466"/>
              <a:gd name="connsiteX67" fmla="*/ 9300930 w 12202113"/>
              <a:gd name="connsiteY67" fmla="*/ 3139687 h 3188466"/>
              <a:gd name="connsiteX68" fmla="*/ 9290106 w 12202113"/>
              <a:gd name="connsiteY68" fmla="*/ 3141645 h 3188466"/>
              <a:gd name="connsiteX69" fmla="*/ 9270220 w 12202113"/>
              <a:gd name="connsiteY69" fmla="*/ 3146737 h 3188466"/>
              <a:gd name="connsiteX70" fmla="*/ 9265150 w 12202113"/>
              <a:gd name="connsiteY70" fmla="*/ 3146531 h 3188466"/>
              <a:gd name="connsiteX71" fmla="*/ 9233057 w 12202113"/>
              <a:gd name="connsiteY71" fmla="*/ 3152408 h 3188466"/>
              <a:gd name="connsiteX72" fmla="*/ 9231974 w 12202113"/>
              <a:gd name="connsiteY72" fmla="*/ 3151938 h 3188466"/>
              <a:gd name="connsiteX73" fmla="*/ 9220130 w 12202113"/>
              <a:gd name="connsiteY73" fmla="*/ 3151189 h 3188466"/>
              <a:gd name="connsiteX74" fmla="*/ 9198955 w 12202113"/>
              <a:gd name="connsiteY74" fmla="*/ 3151015 h 3188466"/>
              <a:gd name="connsiteX75" fmla="*/ 9142196 w 12202113"/>
              <a:gd name="connsiteY75" fmla="*/ 3143802 h 3188466"/>
              <a:gd name="connsiteX76" fmla="*/ 9108665 w 12202113"/>
              <a:gd name="connsiteY76" fmla="*/ 3149868 h 3188466"/>
              <a:gd name="connsiteX77" fmla="*/ 9014086 w 12202113"/>
              <a:gd name="connsiteY77" fmla="*/ 3150791 h 3188466"/>
              <a:gd name="connsiteX78" fmla="*/ 8915037 w 12202113"/>
              <a:gd name="connsiteY78" fmla="*/ 3140020 h 3188466"/>
              <a:gd name="connsiteX79" fmla="*/ 8815667 w 12202113"/>
              <a:gd name="connsiteY79" fmla="*/ 3138606 h 3188466"/>
              <a:gd name="connsiteX80" fmla="*/ 8779688 w 12202113"/>
              <a:gd name="connsiteY80" fmla="*/ 3138895 h 3188466"/>
              <a:gd name="connsiteX81" fmla="*/ 8715556 w 12202113"/>
              <a:gd name="connsiteY81" fmla="*/ 3135878 h 3188466"/>
              <a:gd name="connsiteX82" fmla="*/ 8686183 w 12202113"/>
              <a:gd name="connsiteY82" fmla="*/ 3132307 h 3188466"/>
              <a:gd name="connsiteX83" fmla="*/ 8684895 w 12202113"/>
              <a:gd name="connsiteY83" fmla="*/ 3132527 h 3188466"/>
              <a:gd name="connsiteX84" fmla="*/ 8682270 w 12202113"/>
              <a:gd name="connsiteY84" fmla="*/ 3130989 h 3188466"/>
              <a:gd name="connsiteX85" fmla="*/ 8676836 w 12202113"/>
              <a:gd name="connsiteY85" fmla="*/ 3130278 h 3188466"/>
              <a:gd name="connsiteX86" fmla="*/ 8662002 w 12202113"/>
              <a:gd name="connsiteY86" fmla="*/ 3130735 h 3188466"/>
              <a:gd name="connsiteX87" fmla="*/ 8656423 w 12202113"/>
              <a:gd name="connsiteY87" fmla="*/ 3131304 h 3188466"/>
              <a:gd name="connsiteX88" fmla="*/ 8648261 w 12202113"/>
              <a:gd name="connsiteY88" fmla="*/ 3131294 h 3188466"/>
              <a:gd name="connsiteX89" fmla="*/ 8648057 w 12202113"/>
              <a:gd name="connsiteY89" fmla="*/ 3131167 h 3188466"/>
              <a:gd name="connsiteX90" fmla="*/ 8640412 w 12202113"/>
              <a:gd name="connsiteY90" fmla="*/ 3131403 h 3188466"/>
              <a:gd name="connsiteX91" fmla="*/ 8603003 w 12202113"/>
              <a:gd name="connsiteY91" fmla="*/ 3134155 h 3188466"/>
              <a:gd name="connsiteX92" fmla="*/ 8553571 w 12202113"/>
              <a:gd name="connsiteY92" fmla="*/ 3122125 h 3188466"/>
              <a:gd name="connsiteX93" fmla="*/ 8533128 w 12202113"/>
              <a:gd name="connsiteY93" fmla="*/ 3120039 h 3188466"/>
              <a:gd name="connsiteX94" fmla="*/ 8522209 w 12202113"/>
              <a:gd name="connsiteY94" fmla="*/ 3118252 h 3188466"/>
              <a:gd name="connsiteX95" fmla="*/ 8521532 w 12202113"/>
              <a:gd name="connsiteY95" fmla="*/ 3117705 h 3188466"/>
              <a:gd name="connsiteX96" fmla="*/ 8485667 w 12202113"/>
              <a:gd name="connsiteY96" fmla="*/ 3120406 h 3188466"/>
              <a:gd name="connsiteX97" fmla="*/ 8480905 w 12202113"/>
              <a:gd name="connsiteY97" fmla="*/ 3119749 h 3188466"/>
              <a:gd name="connsiteX98" fmla="*/ 8457530 w 12202113"/>
              <a:gd name="connsiteY98" fmla="*/ 3122810 h 3188466"/>
              <a:gd name="connsiteX99" fmla="*/ 8445451 w 12202113"/>
              <a:gd name="connsiteY99" fmla="*/ 3123697 h 3188466"/>
              <a:gd name="connsiteX100" fmla="*/ 8442039 w 12202113"/>
              <a:gd name="connsiteY100" fmla="*/ 3125378 h 3188466"/>
              <a:gd name="connsiteX101" fmla="*/ 8424215 w 12202113"/>
              <a:gd name="connsiteY101" fmla="*/ 3125963 h 3188466"/>
              <a:gd name="connsiteX102" fmla="*/ 8422165 w 12202113"/>
              <a:gd name="connsiteY102" fmla="*/ 3125491 h 3188466"/>
              <a:gd name="connsiteX103" fmla="*/ 8407465 w 12202113"/>
              <a:gd name="connsiteY103" fmla="*/ 3127979 h 3188466"/>
              <a:gd name="connsiteX104" fmla="*/ 8395146 w 12202113"/>
              <a:gd name="connsiteY104" fmla="*/ 3132488 h 3188466"/>
              <a:gd name="connsiteX105" fmla="*/ 8243538 w 12202113"/>
              <a:gd name="connsiteY105" fmla="*/ 3129873 h 3188466"/>
              <a:gd name="connsiteX106" fmla="*/ 8112685 w 12202113"/>
              <a:gd name="connsiteY106" fmla="*/ 3148698 h 3188466"/>
              <a:gd name="connsiteX107" fmla="*/ 8026741 w 12202113"/>
              <a:gd name="connsiteY107" fmla="*/ 3154015 h 3188466"/>
              <a:gd name="connsiteX108" fmla="*/ 8030400 w 12202113"/>
              <a:gd name="connsiteY108" fmla="*/ 3146736 h 3188466"/>
              <a:gd name="connsiteX109" fmla="*/ 8002987 w 12202113"/>
              <a:gd name="connsiteY109" fmla="*/ 3135663 h 3188466"/>
              <a:gd name="connsiteX110" fmla="*/ 7798568 w 12202113"/>
              <a:gd name="connsiteY110" fmla="*/ 3141249 h 3188466"/>
              <a:gd name="connsiteX111" fmla="*/ 7746353 w 12202113"/>
              <a:gd name="connsiteY111" fmla="*/ 3137755 h 3188466"/>
              <a:gd name="connsiteX112" fmla="*/ 7700395 w 12202113"/>
              <a:gd name="connsiteY112" fmla="*/ 3144729 h 3188466"/>
              <a:gd name="connsiteX113" fmla="*/ 7681335 w 12202113"/>
              <a:gd name="connsiteY113" fmla="*/ 3141120 h 3188466"/>
              <a:gd name="connsiteX114" fmla="*/ 7678044 w 12202113"/>
              <a:gd name="connsiteY114" fmla="*/ 3140387 h 3188466"/>
              <a:gd name="connsiteX115" fmla="*/ 7664890 w 12202113"/>
              <a:gd name="connsiteY115" fmla="*/ 3139855 h 3188466"/>
              <a:gd name="connsiteX116" fmla="*/ 7661183 w 12202113"/>
              <a:gd name="connsiteY116" fmla="*/ 3136706 h 3188466"/>
              <a:gd name="connsiteX117" fmla="*/ 7641383 w 12202113"/>
              <a:gd name="connsiteY117" fmla="*/ 3133755 h 3188466"/>
              <a:gd name="connsiteX118" fmla="*/ 7617169 w 12202113"/>
              <a:gd name="connsiteY118" fmla="*/ 3133614 h 3188466"/>
              <a:gd name="connsiteX119" fmla="*/ 7531143 w 12202113"/>
              <a:gd name="connsiteY119" fmla="*/ 3132781 h 3188466"/>
              <a:gd name="connsiteX120" fmla="*/ 7517113 w 12202113"/>
              <a:gd name="connsiteY120" fmla="*/ 3134483 h 3188466"/>
              <a:gd name="connsiteX121" fmla="*/ 7471320 w 12202113"/>
              <a:gd name="connsiteY121" fmla="*/ 3131645 h 3188466"/>
              <a:gd name="connsiteX122" fmla="*/ 7430512 w 12202113"/>
              <a:gd name="connsiteY122" fmla="*/ 3131007 h 3188466"/>
              <a:gd name="connsiteX123" fmla="*/ 7404071 w 12202113"/>
              <a:gd name="connsiteY123" fmla="*/ 3132361 h 3188466"/>
              <a:gd name="connsiteX124" fmla="*/ 7397140 w 12202113"/>
              <a:gd name="connsiteY124" fmla="*/ 3131239 h 3188466"/>
              <a:gd name="connsiteX125" fmla="*/ 7370514 w 12202113"/>
              <a:gd name="connsiteY125" fmla="*/ 3130516 h 3188466"/>
              <a:gd name="connsiteX126" fmla="*/ 7356953 w 12202113"/>
              <a:gd name="connsiteY126" fmla="*/ 3132179 h 3188466"/>
              <a:gd name="connsiteX127" fmla="*/ 7343567 w 12202113"/>
              <a:gd name="connsiteY127" fmla="*/ 3128350 h 3188466"/>
              <a:gd name="connsiteX128" fmla="*/ 7340295 w 12202113"/>
              <a:gd name="connsiteY128" fmla="*/ 3125545 h 3188466"/>
              <a:gd name="connsiteX129" fmla="*/ 7321348 w 12202113"/>
              <a:gd name="connsiteY129" fmla="*/ 3126804 h 3188466"/>
              <a:gd name="connsiteX130" fmla="*/ 7305815 w 12202113"/>
              <a:gd name="connsiteY130" fmla="*/ 3124063 h 3188466"/>
              <a:gd name="connsiteX131" fmla="*/ 7292274 w 12202113"/>
              <a:gd name="connsiteY131" fmla="*/ 3125855 h 3188466"/>
              <a:gd name="connsiteX132" fmla="*/ 7286654 w 12202113"/>
              <a:gd name="connsiteY132" fmla="*/ 3125451 h 3188466"/>
              <a:gd name="connsiteX133" fmla="*/ 7272685 w 12202113"/>
              <a:gd name="connsiteY133" fmla="*/ 3124094 h 3188466"/>
              <a:gd name="connsiteX134" fmla="*/ 7248584 w 12202113"/>
              <a:gd name="connsiteY134" fmla="*/ 3121080 h 3188466"/>
              <a:gd name="connsiteX135" fmla="*/ 7241065 w 12202113"/>
              <a:gd name="connsiteY135" fmla="*/ 3120661 h 3188466"/>
              <a:gd name="connsiteX136" fmla="*/ 7224696 w 12202113"/>
              <a:gd name="connsiteY136" fmla="*/ 3116051 h 3188466"/>
              <a:gd name="connsiteX137" fmla="*/ 7193009 w 12202113"/>
              <a:gd name="connsiteY137" fmla="*/ 3112108 h 3188466"/>
              <a:gd name="connsiteX138" fmla="*/ 7137220 w 12202113"/>
              <a:gd name="connsiteY138" fmla="*/ 3098354 h 3188466"/>
              <a:gd name="connsiteX139" fmla="*/ 7104427 w 12202113"/>
              <a:gd name="connsiteY139" fmla="*/ 3091790 h 3188466"/>
              <a:gd name="connsiteX140" fmla="*/ 7082240 w 12202113"/>
              <a:gd name="connsiteY140" fmla="*/ 3085740 h 3188466"/>
              <a:gd name="connsiteX141" fmla="*/ 7016754 w 12202113"/>
              <a:gd name="connsiteY141" fmla="*/ 3077196 h 3188466"/>
              <a:gd name="connsiteX142" fmla="*/ 6904436 w 12202113"/>
              <a:gd name="connsiteY142" fmla="*/ 3065900 h 3188466"/>
              <a:gd name="connsiteX143" fmla="*/ 6881434 w 12202113"/>
              <a:gd name="connsiteY143" fmla="*/ 3062865 h 3188466"/>
              <a:gd name="connsiteX144" fmla="*/ 6865273 w 12202113"/>
              <a:gd name="connsiteY144" fmla="*/ 3057749 h 3188466"/>
              <a:gd name="connsiteX145" fmla="*/ 6864671 w 12202113"/>
              <a:gd name="connsiteY145" fmla="*/ 3054378 h 3188466"/>
              <a:gd name="connsiteX146" fmla="*/ 6852599 w 12202113"/>
              <a:gd name="connsiteY146" fmla="*/ 3052306 h 3188466"/>
              <a:gd name="connsiteX147" fmla="*/ 6850143 w 12202113"/>
              <a:gd name="connsiteY147" fmla="*/ 3051232 h 3188466"/>
              <a:gd name="connsiteX148" fmla="*/ 6835301 w 12202113"/>
              <a:gd name="connsiteY148" fmla="*/ 3045593 h 3188466"/>
              <a:gd name="connsiteX149" fmla="*/ 6784871 w 12202113"/>
              <a:gd name="connsiteY149" fmla="*/ 3046562 h 3188466"/>
              <a:gd name="connsiteX150" fmla="*/ 6738245 w 12202113"/>
              <a:gd name="connsiteY150" fmla="*/ 3037055 h 3188466"/>
              <a:gd name="connsiteX151" fmla="*/ 6537703 w 12202113"/>
              <a:gd name="connsiteY151" fmla="*/ 3017736 h 3188466"/>
              <a:gd name="connsiteX152" fmla="*/ 6521858 w 12202113"/>
              <a:gd name="connsiteY152" fmla="*/ 3004158 h 3188466"/>
              <a:gd name="connsiteX153" fmla="*/ 6445069 w 12202113"/>
              <a:gd name="connsiteY153" fmla="*/ 2992470 h 3188466"/>
              <a:gd name="connsiteX154" fmla="*/ 6302447 w 12202113"/>
              <a:gd name="connsiteY154" fmla="*/ 2994274 h 3188466"/>
              <a:gd name="connsiteX155" fmla="*/ 6160029 w 12202113"/>
              <a:gd name="connsiteY155" fmla="*/ 2973666 h 3188466"/>
              <a:gd name="connsiteX156" fmla="*/ 6144046 w 12202113"/>
              <a:gd name="connsiteY156" fmla="*/ 2976380 h 3188466"/>
              <a:gd name="connsiteX157" fmla="*/ 6127670 w 12202113"/>
              <a:gd name="connsiteY157" fmla="*/ 2976929 h 3188466"/>
              <a:gd name="connsiteX158" fmla="*/ 6126155 w 12202113"/>
              <a:gd name="connsiteY158" fmla="*/ 2976245 h 3188466"/>
              <a:gd name="connsiteX159" fmla="*/ 6108575 w 12202113"/>
              <a:gd name="connsiteY159" fmla="*/ 2974651 h 3188466"/>
              <a:gd name="connsiteX160" fmla="*/ 6103746 w 12202113"/>
              <a:gd name="connsiteY160" fmla="*/ 2975803 h 3188466"/>
              <a:gd name="connsiteX161" fmla="*/ 6091377 w 12202113"/>
              <a:gd name="connsiteY161" fmla="*/ 2975180 h 3188466"/>
              <a:gd name="connsiteX162" fmla="*/ 6066183 w 12202113"/>
              <a:gd name="connsiteY162" fmla="*/ 2975222 h 3188466"/>
              <a:gd name="connsiteX163" fmla="*/ 6063287 w 12202113"/>
              <a:gd name="connsiteY163" fmla="*/ 2974353 h 3188466"/>
              <a:gd name="connsiteX164" fmla="*/ 6054813 w 12202113"/>
              <a:gd name="connsiteY164" fmla="*/ 2974911 h 3188466"/>
              <a:gd name="connsiteX165" fmla="*/ 6050809 w 12202113"/>
              <a:gd name="connsiteY165" fmla="*/ 2973985 h 3188466"/>
              <a:gd name="connsiteX166" fmla="*/ 6013979 w 12202113"/>
              <a:gd name="connsiteY166" fmla="*/ 2974553 h 3188466"/>
              <a:gd name="connsiteX167" fmla="*/ 6013800 w 12202113"/>
              <a:gd name="connsiteY167" fmla="*/ 2973973 h 3188466"/>
              <a:gd name="connsiteX168" fmla="*/ 6004866 w 12202113"/>
              <a:gd name="connsiteY168" fmla="*/ 2971570 h 3188466"/>
              <a:gd name="connsiteX169" fmla="*/ 5987036 w 12202113"/>
              <a:gd name="connsiteY169" fmla="*/ 2968315 h 3188466"/>
              <a:gd name="connsiteX170" fmla="*/ 5950027 w 12202113"/>
              <a:gd name="connsiteY170" fmla="*/ 2953546 h 3188466"/>
              <a:gd name="connsiteX171" fmla="*/ 5911668 w 12202113"/>
              <a:gd name="connsiteY171" fmla="*/ 2954074 h 3188466"/>
              <a:gd name="connsiteX172" fmla="*/ 5904110 w 12202113"/>
              <a:gd name="connsiteY172" fmla="*/ 2953861 h 3188466"/>
              <a:gd name="connsiteX173" fmla="*/ 5904026 w 12202113"/>
              <a:gd name="connsiteY173" fmla="*/ 2953724 h 3188466"/>
              <a:gd name="connsiteX174" fmla="*/ 5896189 w 12202113"/>
              <a:gd name="connsiteY174" fmla="*/ 2953236 h 3188466"/>
              <a:gd name="connsiteX175" fmla="*/ 5890331 w 12202113"/>
              <a:gd name="connsiteY175" fmla="*/ 2953471 h 3188466"/>
              <a:gd name="connsiteX176" fmla="*/ 5875672 w 12202113"/>
              <a:gd name="connsiteY176" fmla="*/ 2953056 h 3188466"/>
              <a:gd name="connsiteX177" fmla="*/ 5871070 w 12202113"/>
              <a:gd name="connsiteY177" fmla="*/ 2952035 h 3188466"/>
              <a:gd name="connsiteX178" fmla="*/ 5869888 w 12202113"/>
              <a:gd name="connsiteY178" fmla="*/ 2950364 h 3188466"/>
              <a:gd name="connsiteX179" fmla="*/ 5868461 w 12202113"/>
              <a:gd name="connsiteY179" fmla="*/ 2950506 h 3188466"/>
              <a:gd name="connsiteX180" fmla="*/ 5843343 w 12202113"/>
              <a:gd name="connsiteY180" fmla="*/ 2945262 h 3188466"/>
              <a:gd name="connsiteX181" fmla="*/ 5784331 w 12202113"/>
              <a:gd name="connsiteY181" fmla="*/ 2938531 h 3188466"/>
              <a:gd name="connsiteX182" fmla="*/ 5749498 w 12202113"/>
              <a:gd name="connsiteY182" fmla="*/ 2936713 h 3188466"/>
              <a:gd name="connsiteX183" fmla="*/ 5655214 w 12202113"/>
              <a:gd name="connsiteY183" fmla="*/ 2929503 h 3188466"/>
              <a:gd name="connsiteX184" fmla="*/ 5561446 w 12202113"/>
              <a:gd name="connsiteY184" fmla="*/ 2920575 h 3188466"/>
              <a:gd name="connsiteX185" fmla="*/ 5519456 w 12202113"/>
              <a:gd name="connsiteY185" fmla="*/ 2906631 h 3188466"/>
              <a:gd name="connsiteX186" fmla="*/ 5514099 w 12202113"/>
              <a:gd name="connsiteY186" fmla="*/ 2906097 h 3188466"/>
              <a:gd name="connsiteX187" fmla="*/ 5499273 w 12202113"/>
              <a:gd name="connsiteY187" fmla="*/ 2907057 h 3188466"/>
              <a:gd name="connsiteX188" fmla="*/ 5493664 w 12202113"/>
              <a:gd name="connsiteY188" fmla="*/ 2907817 h 3188466"/>
              <a:gd name="connsiteX189" fmla="*/ 5485530 w 12202113"/>
              <a:gd name="connsiteY189" fmla="*/ 2908080 h 3188466"/>
              <a:gd name="connsiteX190" fmla="*/ 5485337 w 12202113"/>
              <a:gd name="connsiteY190" fmla="*/ 2907959 h 3188466"/>
              <a:gd name="connsiteX191" fmla="*/ 5477696 w 12202113"/>
              <a:gd name="connsiteY191" fmla="*/ 2908455 h 3188466"/>
              <a:gd name="connsiteX192" fmla="*/ 5440170 w 12202113"/>
              <a:gd name="connsiteY192" fmla="*/ 2912482 h 3188466"/>
              <a:gd name="connsiteX193" fmla="*/ 5391911 w 12202113"/>
              <a:gd name="connsiteY193" fmla="*/ 2902040 h 3188466"/>
              <a:gd name="connsiteX194" fmla="*/ 5371708 w 12202113"/>
              <a:gd name="connsiteY194" fmla="*/ 2900629 h 3188466"/>
              <a:gd name="connsiteX195" fmla="*/ 5360976 w 12202113"/>
              <a:gd name="connsiteY195" fmla="*/ 2899197 h 3188466"/>
              <a:gd name="connsiteX196" fmla="*/ 5360345 w 12202113"/>
              <a:gd name="connsiteY196" fmla="*/ 2898671 h 3188466"/>
              <a:gd name="connsiteX197" fmla="*/ 5324367 w 12202113"/>
              <a:gd name="connsiteY197" fmla="*/ 2902593 h 3188466"/>
              <a:gd name="connsiteX198" fmla="*/ 5319673 w 12202113"/>
              <a:gd name="connsiteY198" fmla="*/ 2902094 h 3188466"/>
              <a:gd name="connsiteX199" fmla="*/ 5296114 w 12202113"/>
              <a:gd name="connsiteY199" fmla="*/ 2905958 h 3188466"/>
              <a:gd name="connsiteX200" fmla="*/ 5283999 w 12202113"/>
              <a:gd name="connsiteY200" fmla="*/ 2907258 h 3188466"/>
              <a:gd name="connsiteX201" fmla="*/ 5280460 w 12202113"/>
              <a:gd name="connsiteY201" fmla="*/ 2909063 h 3188466"/>
              <a:gd name="connsiteX202" fmla="*/ 5262637 w 12202113"/>
              <a:gd name="connsiteY202" fmla="*/ 2910250 h 3188466"/>
              <a:gd name="connsiteX203" fmla="*/ 5260635 w 12202113"/>
              <a:gd name="connsiteY203" fmla="*/ 2909845 h 3188466"/>
              <a:gd name="connsiteX204" fmla="*/ 5245770 w 12202113"/>
              <a:gd name="connsiteY204" fmla="*/ 2912842 h 3188466"/>
              <a:gd name="connsiteX205" fmla="*/ 5233108 w 12202113"/>
              <a:gd name="connsiteY205" fmla="*/ 2917794 h 3188466"/>
              <a:gd name="connsiteX206" fmla="*/ 5082201 w 12202113"/>
              <a:gd name="connsiteY206" fmla="*/ 2920260 h 3188466"/>
              <a:gd name="connsiteX207" fmla="*/ 4939211 w 12202113"/>
              <a:gd name="connsiteY207" fmla="*/ 2931760 h 3188466"/>
              <a:gd name="connsiteX208" fmla="*/ 4794309 w 12202113"/>
              <a:gd name="connsiteY208" fmla="*/ 2937227 h 3188466"/>
              <a:gd name="connsiteX209" fmla="*/ 4637676 w 12202113"/>
              <a:gd name="connsiteY209" fmla="*/ 2946666 h 3188466"/>
              <a:gd name="connsiteX210" fmla="*/ 4585922 w 12202113"/>
              <a:gd name="connsiteY210" fmla="*/ 2944906 h 3188466"/>
              <a:gd name="connsiteX211" fmla="*/ 4539516 w 12202113"/>
              <a:gd name="connsiteY211" fmla="*/ 2953466 h 3188466"/>
              <a:gd name="connsiteX212" fmla="*/ 4520819 w 12202113"/>
              <a:gd name="connsiteY212" fmla="*/ 2950477 h 3188466"/>
              <a:gd name="connsiteX213" fmla="*/ 4517604 w 12202113"/>
              <a:gd name="connsiteY213" fmla="*/ 2949852 h 3188466"/>
              <a:gd name="connsiteX214" fmla="*/ 4504537 w 12202113"/>
              <a:gd name="connsiteY214" fmla="*/ 2949759 h 3188466"/>
              <a:gd name="connsiteX215" fmla="*/ 4501104 w 12202113"/>
              <a:gd name="connsiteY215" fmla="*/ 2946715 h 3188466"/>
              <a:gd name="connsiteX216" fmla="*/ 4342695 w 12202113"/>
              <a:gd name="connsiteY216" fmla="*/ 2951638 h 3188466"/>
              <a:gd name="connsiteX217" fmla="*/ 4274096 w 12202113"/>
              <a:gd name="connsiteY217" fmla="*/ 2953640 h 3188466"/>
              <a:gd name="connsiteX218" fmla="*/ 4248170 w 12202113"/>
              <a:gd name="connsiteY218" fmla="*/ 2951384 h 3188466"/>
              <a:gd name="connsiteX219" fmla="*/ 4147924 w 12202113"/>
              <a:gd name="connsiteY219" fmla="*/ 2945945 h 3188466"/>
              <a:gd name="connsiteX220" fmla="*/ 4061825 w 12202113"/>
              <a:gd name="connsiteY220" fmla="*/ 2944206 h 3188466"/>
              <a:gd name="connsiteX221" fmla="*/ 3998557 w 12202113"/>
              <a:gd name="connsiteY221" fmla="*/ 2955821 h 3188466"/>
              <a:gd name="connsiteX222" fmla="*/ 3993107 w 12202113"/>
              <a:gd name="connsiteY222" fmla="*/ 2953708 h 3188466"/>
              <a:gd name="connsiteX223" fmla="*/ 3949713 w 12202113"/>
              <a:gd name="connsiteY223" fmla="*/ 2955441 h 3188466"/>
              <a:gd name="connsiteX224" fmla="*/ 3797284 w 12202113"/>
              <a:gd name="connsiteY224" fmla="*/ 2977037 h 3188466"/>
              <a:gd name="connsiteX225" fmla="*/ 3712498 w 12202113"/>
              <a:gd name="connsiteY225" fmla="*/ 2979996 h 3188466"/>
              <a:gd name="connsiteX226" fmla="*/ 3682471 w 12202113"/>
              <a:gd name="connsiteY226" fmla="*/ 2978543 h 3188466"/>
              <a:gd name="connsiteX227" fmla="*/ 3632163 w 12202113"/>
              <a:gd name="connsiteY227" fmla="*/ 2976264 h 3188466"/>
              <a:gd name="connsiteX228" fmla="*/ 3594728 w 12202113"/>
              <a:gd name="connsiteY228" fmla="*/ 2968398 h 3188466"/>
              <a:gd name="connsiteX229" fmla="*/ 3552594 w 12202113"/>
              <a:gd name="connsiteY229" fmla="*/ 2968934 h 3188466"/>
              <a:gd name="connsiteX230" fmla="*/ 3542589 w 12202113"/>
              <a:gd name="connsiteY230" fmla="*/ 2977031 h 3188466"/>
              <a:gd name="connsiteX231" fmla="*/ 3497591 w 12202113"/>
              <a:gd name="connsiteY231" fmla="*/ 2975018 h 3188466"/>
              <a:gd name="connsiteX232" fmla="*/ 3429352 w 12202113"/>
              <a:gd name="connsiteY232" fmla="*/ 2971090 h 3188466"/>
              <a:gd name="connsiteX233" fmla="*/ 3389938 w 12202113"/>
              <a:gd name="connsiteY233" fmla="*/ 2970884 h 3188466"/>
              <a:gd name="connsiteX234" fmla="*/ 3282344 w 12202113"/>
              <a:gd name="connsiteY234" fmla="*/ 2968084 h 3188466"/>
              <a:gd name="connsiteX235" fmla="*/ 3174624 w 12202113"/>
              <a:gd name="connsiteY235" fmla="*/ 2963576 h 3188466"/>
              <a:gd name="connsiteX236" fmla="*/ 3111077 w 12202113"/>
              <a:gd name="connsiteY236" fmla="*/ 2951285 h 3188466"/>
              <a:gd name="connsiteX237" fmla="*/ 3022501 w 12202113"/>
              <a:gd name="connsiteY237" fmla="*/ 2948619 h 3188466"/>
              <a:gd name="connsiteX238" fmla="*/ 3007714 w 12202113"/>
              <a:gd name="connsiteY238" fmla="*/ 2946762 h 3188466"/>
              <a:gd name="connsiteX239" fmla="*/ 2903098 w 12202113"/>
              <a:gd name="connsiteY239" fmla="*/ 2940576 h 3188466"/>
              <a:gd name="connsiteX240" fmla="*/ 2781591 w 12202113"/>
              <a:gd name="connsiteY240" fmla="*/ 2946394 h 3188466"/>
              <a:gd name="connsiteX241" fmla="*/ 2627942 w 12202113"/>
              <a:gd name="connsiteY241" fmla="*/ 2919996 h 3188466"/>
              <a:gd name="connsiteX242" fmla="*/ 2354959 w 12202113"/>
              <a:gd name="connsiteY242" fmla="*/ 2882080 h 3188466"/>
              <a:gd name="connsiteX243" fmla="*/ 2063184 w 12202113"/>
              <a:gd name="connsiteY243" fmla="*/ 2879109 h 3188466"/>
              <a:gd name="connsiteX244" fmla="*/ 1986946 w 12202113"/>
              <a:gd name="connsiteY244" fmla="*/ 2887619 h 3188466"/>
              <a:gd name="connsiteX245" fmla="*/ 1763479 w 12202113"/>
              <a:gd name="connsiteY245" fmla="*/ 2909077 h 3188466"/>
              <a:gd name="connsiteX246" fmla="*/ 1537980 w 12202113"/>
              <a:gd name="connsiteY246" fmla="*/ 2960398 h 3188466"/>
              <a:gd name="connsiteX247" fmla="*/ 1395229 w 12202113"/>
              <a:gd name="connsiteY247" fmla="*/ 2975625 h 3188466"/>
              <a:gd name="connsiteX248" fmla="*/ 1327834 w 12202113"/>
              <a:gd name="connsiteY248" fmla="*/ 2989485 h 3188466"/>
              <a:gd name="connsiteX249" fmla="*/ 1280757 w 12202113"/>
              <a:gd name="connsiteY249" fmla="*/ 2992959 h 3188466"/>
              <a:gd name="connsiteX250" fmla="*/ 1252582 w 12202113"/>
              <a:gd name="connsiteY250" fmla="*/ 2995877 h 3188466"/>
              <a:gd name="connsiteX251" fmla="*/ 1204670 w 12202113"/>
              <a:gd name="connsiteY251" fmla="*/ 3014826 h 3188466"/>
              <a:gd name="connsiteX252" fmla="*/ 1020457 w 12202113"/>
              <a:gd name="connsiteY252" fmla="*/ 3031603 h 3188466"/>
              <a:gd name="connsiteX253" fmla="*/ 843248 w 12202113"/>
              <a:gd name="connsiteY253" fmla="*/ 3026954 h 3188466"/>
              <a:gd name="connsiteX254" fmla="*/ 583517 w 12202113"/>
              <a:gd name="connsiteY254" fmla="*/ 3089095 h 3188466"/>
              <a:gd name="connsiteX255" fmla="*/ 556836 w 12202113"/>
              <a:gd name="connsiteY255" fmla="*/ 3094374 h 3188466"/>
              <a:gd name="connsiteX256" fmla="*/ 412089 w 12202113"/>
              <a:gd name="connsiteY256" fmla="*/ 3121334 h 3188466"/>
              <a:gd name="connsiteX257" fmla="*/ 83929 w 12202113"/>
              <a:gd name="connsiteY257" fmla="*/ 3150566 h 318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202113" h="3188466">
                <a:moveTo>
                  <a:pt x="0" y="3188466"/>
                </a:moveTo>
                <a:lnTo>
                  <a:pt x="10116" y="2657641"/>
                </a:lnTo>
                <a:lnTo>
                  <a:pt x="10116" y="0"/>
                </a:lnTo>
                <a:lnTo>
                  <a:pt x="12202113" y="0"/>
                </a:lnTo>
                <a:lnTo>
                  <a:pt x="12202113" y="2879832"/>
                </a:lnTo>
                <a:lnTo>
                  <a:pt x="12198167" y="2880360"/>
                </a:lnTo>
                <a:cubicBezTo>
                  <a:pt x="12163116" y="2884349"/>
                  <a:pt x="12143771" y="2884544"/>
                  <a:pt x="12122128" y="2887194"/>
                </a:cubicBezTo>
                <a:cubicBezTo>
                  <a:pt x="12087086" y="2893347"/>
                  <a:pt x="12050015" y="2907304"/>
                  <a:pt x="12028868" y="2911786"/>
                </a:cubicBezTo>
                <a:lnTo>
                  <a:pt x="11995238" y="2914090"/>
                </a:lnTo>
                <a:lnTo>
                  <a:pt x="11996460" y="2918442"/>
                </a:lnTo>
                <a:lnTo>
                  <a:pt x="11983968" y="2918762"/>
                </a:lnTo>
                <a:lnTo>
                  <a:pt x="11956084" y="2918868"/>
                </a:lnTo>
                <a:cubicBezTo>
                  <a:pt x="11938684" y="2919526"/>
                  <a:pt x="11890300" y="2918483"/>
                  <a:pt x="11872586" y="2920076"/>
                </a:cubicBezTo>
                <a:cubicBezTo>
                  <a:pt x="11867476" y="2924717"/>
                  <a:pt x="11859589" y="2927247"/>
                  <a:pt x="11849804" y="2928420"/>
                </a:cubicBezTo>
                <a:lnTo>
                  <a:pt x="11828254" y="2928551"/>
                </a:lnTo>
                <a:lnTo>
                  <a:pt x="11703277" y="2939735"/>
                </a:lnTo>
                <a:lnTo>
                  <a:pt x="11686094" y="2940570"/>
                </a:lnTo>
                <a:lnTo>
                  <a:pt x="11676788" y="2944321"/>
                </a:lnTo>
                <a:cubicBezTo>
                  <a:pt x="11669684" y="2945069"/>
                  <a:pt x="11649276" y="2944585"/>
                  <a:pt x="11643464" y="2945066"/>
                </a:cubicBezTo>
                <a:lnTo>
                  <a:pt x="11641922" y="2947200"/>
                </a:lnTo>
                <a:cubicBezTo>
                  <a:pt x="11623408" y="2950611"/>
                  <a:pt x="11553770" y="2961969"/>
                  <a:pt x="11532386" y="2965529"/>
                </a:cubicBezTo>
                <a:cubicBezTo>
                  <a:pt x="11528114" y="2962248"/>
                  <a:pt x="11518548" y="2967430"/>
                  <a:pt x="11513619" y="2968556"/>
                </a:cubicBezTo>
                <a:cubicBezTo>
                  <a:pt x="11512856" y="2966346"/>
                  <a:pt x="11500924" y="2965672"/>
                  <a:pt x="11497404" y="2967639"/>
                </a:cubicBezTo>
                <a:cubicBezTo>
                  <a:pt x="11413522" y="2978420"/>
                  <a:pt x="11455510" y="2956141"/>
                  <a:pt x="11407630" y="2970255"/>
                </a:cubicBezTo>
                <a:cubicBezTo>
                  <a:pt x="11399160" y="2971190"/>
                  <a:pt x="11392296" y="2970299"/>
                  <a:pt x="11386276" y="2968648"/>
                </a:cubicBezTo>
                <a:lnTo>
                  <a:pt x="11377296" y="2965257"/>
                </a:lnTo>
                <a:lnTo>
                  <a:pt x="11342536" y="2971666"/>
                </a:lnTo>
                <a:cubicBezTo>
                  <a:pt x="11325414" y="2973900"/>
                  <a:pt x="11307393" y="2975381"/>
                  <a:pt x="11288902" y="2976058"/>
                </a:cubicBezTo>
                <a:cubicBezTo>
                  <a:pt x="11284753" y="2971542"/>
                  <a:pt x="11270239" y="2977957"/>
                  <a:pt x="11263411" y="2979228"/>
                </a:cubicBezTo>
                <a:cubicBezTo>
                  <a:pt x="11263340" y="2976278"/>
                  <a:pt x="11248212" y="2974865"/>
                  <a:pt x="11242843" y="2977303"/>
                </a:cubicBezTo>
                <a:cubicBezTo>
                  <a:pt x="11130019" y="2987845"/>
                  <a:pt x="11193504" y="2960297"/>
                  <a:pt x="11125798" y="2976816"/>
                </a:cubicBezTo>
                <a:cubicBezTo>
                  <a:pt x="11114472" y="2977677"/>
                  <a:pt x="11105974" y="2976199"/>
                  <a:pt x="11098884" y="2973758"/>
                </a:cubicBezTo>
                <a:lnTo>
                  <a:pt x="11086128" y="2967663"/>
                </a:lnTo>
                <a:lnTo>
                  <a:pt x="11076132" y="2969836"/>
                </a:lnTo>
                <a:cubicBezTo>
                  <a:pt x="11038408" y="2970007"/>
                  <a:pt x="11027285" y="2963760"/>
                  <a:pt x="11005337" y="2970053"/>
                </a:cubicBezTo>
                <a:cubicBezTo>
                  <a:pt x="10972902" y="2956973"/>
                  <a:pt x="10983824" y="2968749"/>
                  <a:pt x="10959154" y="2970750"/>
                </a:cubicBezTo>
                <a:cubicBezTo>
                  <a:pt x="10939692" y="2973358"/>
                  <a:pt x="10975422" y="2978377"/>
                  <a:pt x="10956347" y="2979118"/>
                </a:cubicBezTo>
                <a:cubicBezTo>
                  <a:pt x="10935712" y="2975741"/>
                  <a:pt x="10936682" y="2986229"/>
                  <a:pt x="10915223" y="2982099"/>
                </a:cubicBezTo>
                <a:cubicBezTo>
                  <a:pt x="10920436" y="2974198"/>
                  <a:pt x="10872877" y="2983630"/>
                  <a:pt x="10871398" y="2976728"/>
                </a:cubicBezTo>
                <a:cubicBezTo>
                  <a:pt x="10853171" y="2986599"/>
                  <a:pt x="10844013" y="2974439"/>
                  <a:pt x="10819743" y="2977481"/>
                </a:cubicBezTo>
                <a:cubicBezTo>
                  <a:pt x="10808314" y="2981215"/>
                  <a:pt x="10800068" y="2981856"/>
                  <a:pt x="10788834" y="2977840"/>
                </a:cubicBezTo>
                <a:cubicBezTo>
                  <a:pt x="10736185" y="2996020"/>
                  <a:pt x="10756982" y="2978653"/>
                  <a:pt x="10707711" y="2985644"/>
                </a:cubicBezTo>
                <a:cubicBezTo>
                  <a:pt x="10665262" y="2992997"/>
                  <a:pt x="10617142" y="2997767"/>
                  <a:pt x="10576086" y="3015319"/>
                </a:cubicBezTo>
                <a:cubicBezTo>
                  <a:pt x="10568550" y="3020292"/>
                  <a:pt x="10550046" y="3022174"/>
                  <a:pt x="10534761" y="3019524"/>
                </a:cubicBezTo>
                <a:cubicBezTo>
                  <a:pt x="10532134" y="3019067"/>
                  <a:pt x="10529698" y="3018490"/>
                  <a:pt x="10527537" y="3017814"/>
                </a:cubicBezTo>
                <a:cubicBezTo>
                  <a:pt x="10492044" y="3020498"/>
                  <a:pt x="10362224" y="3032491"/>
                  <a:pt x="10321799" y="3035635"/>
                </a:cubicBezTo>
                <a:cubicBezTo>
                  <a:pt x="10318526" y="3029246"/>
                  <a:pt x="10298084" y="3040774"/>
                  <a:pt x="10284989" y="3036679"/>
                </a:cubicBezTo>
                <a:cubicBezTo>
                  <a:pt x="10275610" y="3033085"/>
                  <a:pt x="10267220" y="3035744"/>
                  <a:pt x="10257423" y="3036027"/>
                </a:cubicBezTo>
                <a:cubicBezTo>
                  <a:pt x="10244517" y="3033202"/>
                  <a:pt x="10202424" y="3038304"/>
                  <a:pt x="10191450" y="3041963"/>
                </a:cubicBezTo>
                <a:cubicBezTo>
                  <a:pt x="10165225" y="3054679"/>
                  <a:pt x="10105634" y="3045236"/>
                  <a:pt x="10083845" y="3054978"/>
                </a:cubicBezTo>
                <a:cubicBezTo>
                  <a:pt x="10075939" y="3056408"/>
                  <a:pt x="10068203" y="3056986"/>
                  <a:pt x="10060611" y="3057035"/>
                </a:cubicBezTo>
                <a:lnTo>
                  <a:pt x="10039363" y="3055961"/>
                </a:lnTo>
                <a:lnTo>
                  <a:pt x="10033322" y="3053238"/>
                </a:lnTo>
                <a:lnTo>
                  <a:pt x="10020337" y="3053912"/>
                </a:lnTo>
                <a:lnTo>
                  <a:pt x="10016616" y="3053498"/>
                </a:lnTo>
                <a:cubicBezTo>
                  <a:pt x="10009508" y="3052695"/>
                  <a:pt x="10002492" y="3051995"/>
                  <a:pt x="9995549" y="3051719"/>
                </a:cubicBezTo>
                <a:cubicBezTo>
                  <a:pt x="10004680" y="3065377"/>
                  <a:pt x="9937988" y="3051618"/>
                  <a:pt x="9957212" y="3062663"/>
                </a:cubicBezTo>
                <a:cubicBezTo>
                  <a:pt x="9920646" y="3063519"/>
                  <a:pt x="9948538" y="3073806"/>
                  <a:pt x="9904584" y="3063999"/>
                </a:cubicBezTo>
                <a:cubicBezTo>
                  <a:pt x="9847813" y="3075166"/>
                  <a:pt x="9758323" y="3071010"/>
                  <a:pt x="9713857" y="3087955"/>
                </a:cubicBezTo>
                <a:cubicBezTo>
                  <a:pt x="9719380" y="3081485"/>
                  <a:pt x="9695453" y="3076466"/>
                  <a:pt x="9678879" y="3079676"/>
                </a:cubicBezTo>
                <a:cubicBezTo>
                  <a:pt x="9698255" y="3054291"/>
                  <a:pt x="9613348" y="3102551"/>
                  <a:pt x="9598760" y="3085228"/>
                </a:cubicBezTo>
                <a:cubicBezTo>
                  <a:pt x="9598041" y="3101310"/>
                  <a:pt x="9523758" y="3128579"/>
                  <a:pt x="9488796" y="3115384"/>
                </a:cubicBezTo>
                <a:cubicBezTo>
                  <a:pt x="9435532" y="3118605"/>
                  <a:pt x="9397815" y="3131898"/>
                  <a:pt x="9341972" y="3126583"/>
                </a:cubicBezTo>
                <a:cubicBezTo>
                  <a:pt x="9340239" y="3128735"/>
                  <a:pt x="9337399" y="3130536"/>
                  <a:pt x="9333795" y="3132083"/>
                </a:cubicBezTo>
                <a:lnTo>
                  <a:pt x="9321736" y="3135834"/>
                </a:lnTo>
                <a:lnTo>
                  <a:pt x="9319405" y="3135561"/>
                </a:lnTo>
                <a:cubicBezTo>
                  <a:pt x="9310247" y="3135512"/>
                  <a:pt x="9305558" y="3136419"/>
                  <a:pt x="9302847" y="3137746"/>
                </a:cubicBezTo>
                <a:lnTo>
                  <a:pt x="9300930" y="3139687"/>
                </a:lnTo>
                <a:lnTo>
                  <a:pt x="9290106" y="3141645"/>
                </a:lnTo>
                <a:lnTo>
                  <a:pt x="9270220" y="3146737"/>
                </a:lnTo>
                <a:lnTo>
                  <a:pt x="9265150" y="3146531"/>
                </a:lnTo>
                <a:lnTo>
                  <a:pt x="9233057" y="3152408"/>
                </a:lnTo>
                <a:lnTo>
                  <a:pt x="9231974" y="3151938"/>
                </a:lnTo>
                <a:cubicBezTo>
                  <a:pt x="9228816" y="3151020"/>
                  <a:pt x="9225099" y="3150595"/>
                  <a:pt x="9220130" y="3151189"/>
                </a:cubicBezTo>
                <a:cubicBezTo>
                  <a:pt x="9218372" y="3142213"/>
                  <a:pt x="9213458" y="3148467"/>
                  <a:pt x="9198955" y="3151015"/>
                </a:cubicBezTo>
                <a:cubicBezTo>
                  <a:pt x="9192986" y="3137641"/>
                  <a:pt x="9157451" y="3149750"/>
                  <a:pt x="9142196" y="3143802"/>
                </a:cubicBezTo>
                <a:cubicBezTo>
                  <a:pt x="9131673" y="3145976"/>
                  <a:pt x="9120437" y="3148030"/>
                  <a:pt x="9108665" y="3149868"/>
                </a:cubicBezTo>
                <a:lnTo>
                  <a:pt x="9014086" y="3150791"/>
                </a:lnTo>
                <a:lnTo>
                  <a:pt x="8915037" y="3140020"/>
                </a:lnTo>
                <a:cubicBezTo>
                  <a:pt x="8878400" y="3139785"/>
                  <a:pt x="8846675" y="3135786"/>
                  <a:pt x="8815667" y="3138606"/>
                </a:cubicBezTo>
                <a:cubicBezTo>
                  <a:pt x="8803071" y="3135495"/>
                  <a:pt x="8791199" y="3134238"/>
                  <a:pt x="8779688" y="3138895"/>
                </a:cubicBezTo>
                <a:cubicBezTo>
                  <a:pt x="8745498" y="3137342"/>
                  <a:pt x="8737221" y="3130691"/>
                  <a:pt x="8715556" y="3135878"/>
                </a:cubicBezTo>
                <a:cubicBezTo>
                  <a:pt x="8696347" y="3125121"/>
                  <a:pt x="8695210" y="3129227"/>
                  <a:pt x="8686183" y="3132307"/>
                </a:cubicBezTo>
                <a:lnTo>
                  <a:pt x="8684895" y="3132527"/>
                </a:lnTo>
                <a:lnTo>
                  <a:pt x="8682270" y="3130989"/>
                </a:lnTo>
                <a:lnTo>
                  <a:pt x="8676836" y="3130278"/>
                </a:lnTo>
                <a:lnTo>
                  <a:pt x="8662002" y="3130735"/>
                </a:lnTo>
                <a:lnTo>
                  <a:pt x="8656423" y="3131304"/>
                </a:lnTo>
                <a:cubicBezTo>
                  <a:pt x="8652581" y="3131550"/>
                  <a:pt x="8650028" y="3131521"/>
                  <a:pt x="8648261" y="3131294"/>
                </a:cubicBezTo>
                <a:lnTo>
                  <a:pt x="8648057" y="3131167"/>
                </a:lnTo>
                <a:lnTo>
                  <a:pt x="8640412" y="3131403"/>
                </a:lnTo>
                <a:cubicBezTo>
                  <a:pt x="8627510" y="3132092"/>
                  <a:pt x="8614954" y="3133035"/>
                  <a:pt x="8603003" y="3134155"/>
                </a:cubicBezTo>
                <a:cubicBezTo>
                  <a:pt x="8592897" y="3127095"/>
                  <a:pt x="8548738" y="3135435"/>
                  <a:pt x="8553571" y="3122125"/>
                </a:cubicBezTo>
                <a:cubicBezTo>
                  <a:pt x="8537450" y="3123243"/>
                  <a:pt x="8527699" y="3128769"/>
                  <a:pt x="8533128" y="3120039"/>
                </a:cubicBezTo>
                <a:cubicBezTo>
                  <a:pt x="8527821" y="3120156"/>
                  <a:pt x="8524551" y="3119414"/>
                  <a:pt x="8522209" y="3118252"/>
                </a:cubicBezTo>
                <a:lnTo>
                  <a:pt x="8521532" y="3117705"/>
                </a:lnTo>
                <a:lnTo>
                  <a:pt x="8485667" y="3120406"/>
                </a:lnTo>
                <a:lnTo>
                  <a:pt x="8480905" y="3119749"/>
                </a:lnTo>
                <a:lnTo>
                  <a:pt x="8457530" y="3122810"/>
                </a:lnTo>
                <a:lnTo>
                  <a:pt x="8445451" y="3123697"/>
                </a:lnTo>
                <a:lnTo>
                  <a:pt x="8442039" y="3125378"/>
                </a:lnTo>
                <a:cubicBezTo>
                  <a:pt x="8438355" y="3126399"/>
                  <a:pt x="8433075" y="3126839"/>
                  <a:pt x="8424215" y="3125963"/>
                </a:cubicBezTo>
                <a:lnTo>
                  <a:pt x="8422165" y="3125491"/>
                </a:lnTo>
                <a:lnTo>
                  <a:pt x="8407465" y="3127979"/>
                </a:lnTo>
                <a:cubicBezTo>
                  <a:pt x="8402731" y="3129129"/>
                  <a:pt x="8398540" y="3130592"/>
                  <a:pt x="8395146" y="3132488"/>
                </a:cubicBezTo>
                <a:cubicBezTo>
                  <a:pt x="8345093" y="3122354"/>
                  <a:pt x="8297866" y="3131626"/>
                  <a:pt x="8243538" y="3129873"/>
                </a:cubicBezTo>
                <a:cubicBezTo>
                  <a:pt x="8220052" y="3114107"/>
                  <a:pt x="8126172" y="3133411"/>
                  <a:pt x="8112685" y="3148698"/>
                </a:cubicBezTo>
                <a:cubicBezTo>
                  <a:pt x="8112380" y="3135302"/>
                  <a:pt x="8044302" y="3153542"/>
                  <a:pt x="8026741" y="3154015"/>
                </a:cubicBezTo>
                <a:cubicBezTo>
                  <a:pt x="8020887" y="3154173"/>
                  <a:pt x="8020646" y="3152357"/>
                  <a:pt x="8030400" y="3146736"/>
                </a:cubicBezTo>
                <a:cubicBezTo>
                  <a:pt x="8011739" y="3148301"/>
                  <a:pt x="7992477" y="3141339"/>
                  <a:pt x="8002987" y="3135663"/>
                </a:cubicBezTo>
                <a:cubicBezTo>
                  <a:pt x="7946297" y="3147811"/>
                  <a:pt x="7862627" y="3135732"/>
                  <a:pt x="7798568" y="3141249"/>
                </a:cubicBezTo>
                <a:cubicBezTo>
                  <a:pt x="7763645" y="3127901"/>
                  <a:pt x="7782577" y="3140251"/>
                  <a:pt x="7746353" y="3137755"/>
                </a:cubicBezTo>
                <a:cubicBezTo>
                  <a:pt x="7756261" y="3150042"/>
                  <a:pt x="7702377" y="3130861"/>
                  <a:pt x="7700395" y="3144729"/>
                </a:cubicBezTo>
                <a:cubicBezTo>
                  <a:pt x="7693866" y="3143835"/>
                  <a:pt x="7687603" y="3142532"/>
                  <a:pt x="7681335" y="3141120"/>
                </a:cubicBezTo>
                <a:lnTo>
                  <a:pt x="7678044" y="3140387"/>
                </a:lnTo>
                <a:lnTo>
                  <a:pt x="7664890" y="3139855"/>
                </a:lnTo>
                <a:lnTo>
                  <a:pt x="7661183" y="3136706"/>
                </a:lnTo>
                <a:lnTo>
                  <a:pt x="7641383" y="3133755"/>
                </a:lnTo>
                <a:cubicBezTo>
                  <a:pt x="7633967" y="3133115"/>
                  <a:pt x="7625987" y="3132967"/>
                  <a:pt x="7617169" y="3133614"/>
                </a:cubicBezTo>
                <a:cubicBezTo>
                  <a:pt x="7595475" y="3139109"/>
                  <a:pt x="7561695" y="3132374"/>
                  <a:pt x="7531143" y="3132781"/>
                </a:cubicBezTo>
                <a:lnTo>
                  <a:pt x="7517113" y="3134483"/>
                </a:lnTo>
                <a:lnTo>
                  <a:pt x="7471320" y="3131645"/>
                </a:lnTo>
                <a:cubicBezTo>
                  <a:pt x="7458285" y="3131095"/>
                  <a:pt x="7444756" y="3130805"/>
                  <a:pt x="7430512" y="3131007"/>
                </a:cubicBezTo>
                <a:lnTo>
                  <a:pt x="7404071" y="3132361"/>
                </a:lnTo>
                <a:lnTo>
                  <a:pt x="7397140" y="3131239"/>
                </a:lnTo>
                <a:cubicBezTo>
                  <a:pt x="7385068" y="3131364"/>
                  <a:pt x="7369091" y="3135313"/>
                  <a:pt x="7370514" y="3130516"/>
                </a:cubicBezTo>
                <a:lnTo>
                  <a:pt x="7356953" y="3132179"/>
                </a:lnTo>
                <a:lnTo>
                  <a:pt x="7343567" y="3128350"/>
                </a:lnTo>
                <a:cubicBezTo>
                  <a:pt x="7342101" y="3127461"/>
                  <a:pt x="7340998" y="3126514"/>
                  <a:pt x="7340295" y="3125545"/>
                </a:cubicBezTo>
                <a:lnTo>
                  <a:pt x="7321348" y="3126804"/>
                </a:lnTo>
                <a:lnTo>
                  <a:pt x="7305815" y="3124063"/>
                </a:lnTo>
                <a:lnTo>
                  <a:pt x="7292274" y="3125855"/>
                </a:lnTo>
                <a:lnTo>
                  <a:pt x="7286654" y="3125451"/>
                </a:lnTo>
                <a:lnTo>
                  <a:pt x="7272685" y="3124094"/>
                </a:lnTo>
                <a:cubicBezTo>
                  <a:pt x="7265523" y="3123143"/>
                  <a:pt x="7257508" y="3121997"/>
                  <a:pt x="7248584" y="3121080"/>
                </a:cubicBezTo>
                <a:lnTo>
                  <a:pt x="7241065" y="3120661"/>
                </a:lnTo>
                <a:lnTo>
                  <a:pt x="7224696" y="3116051"/>
                </a:lnTo>
                <a:cubicBezTo>
                  <a:pt x="7212786" y="3112566"/>
                  <a:pt x="7203412" y="3110217"/>
                  <a:pt x="7193009" y="3112108"/>
                </a:cubicBezTo>
                <a:cubicBezTo>
                  <a:pt x="7175276" y="3107606"/>
                  <a:pt x="7162888" y="3094987"/>
                  <a:pt x="7137220" y="3098354"/>
                </a:cubicBezTo>
                <a:cubicBezTo>
                  <a:pt x="7145010" y="3092637"/>
                  <a:pt x="7108715" y="3097662"/>
                  <a:pt x="7104427" y="3091790"/>
                </a:cubicBezTo>
                <a:cubicBezTo>
                  <a:pt x="7102447" y="3087061"/>
                  <a:pt x="7090976" y="3087484"/>
                  <a:pt x="7082240" y="3085740"/>
                </a:cubicBezTo>
                <a:cubicBezTo>
                  <a:pt x="7076014" y="3080911"/>
                  <a:pt x="7032058" y="3076501"/>
                  <a:pt x="7016754" y="3077196"/>
                </a:cubicBezTo>
                <a:cubicBezTo>
                  <a:pt x="6973620" y="3082001"/>
                  <a:pt x="6938923" y="3062558"/>
                  <a:pt x="6904436" y="3065900"/>
                </a:cubicBezTo>
                <a:cubicBezTo>
                  <a:pt x="6895406" y="3065445"/>
                  <a:pt x="6887919" y="3064350"/>
                  <a:pt x="6881434" y="3062865"/>
                </a:cubicBezTo>
                <a:lnTo>
                  <a:pt x="6865273" y="3057749"/>
                </a:lnTo>
                <a:cubicBezTo>
                  <a:pt x="6865072" y="3056626"/>
                  <a:pt x="6864871" y="3055502"/>
                  <a:pt x="6864671" y="3054378"/>
                </a:cubicBezTo>
                <a:lnTo>
                  <a:pt x="6852599" y="3052306"/>
                </a:lnTo>
                <a:lnTo>
                  <a:pt x="6850143" y="3051232"/>
                </a:lnTo>
                <a:cubicBezTo>
                  <a:pt x="6845470" y="3049168"/>
                  <a:pt x="6840704" y="3047206"/>
                  <a:pt x="6835301" y="3045593"/>
                </a:cubicBezTo>
                <a:cubicBezTo>
                  <a:pt x="6820447" y="3058242"/>
                  <a:pt x="6786888" y="3033956"/>
                  <a:pt x="6784871" y="3046562"/>
                </a:cubicBezTo>
                <a:cubicBezTo>
                  <a:pt x="6752593" y="3039899"/>
                  <a:pt x="6759140" y="3053646"/>
                  <a:pt x="6738245" y="3037055"/>
                </a:cubicBezTo>
                <a:cubicBezTo>
                  <a:pt x="6671880" y="3034501"/>
                  <a:pt x="6603220" y="3013245"/>
                  <a:pt x="6537703" y="3017736"/>
                </a:cubicBezTo>
                <a:cubicBezTo>
                  <a:pt x="6553051" y="3013722"/>
                  <a:pt x="6541149" y="3004943"/>
                  <a:pt x="6521858" y="3004158"/>
                </a:cubicBezTo>
                <a:cubicBezTo>
                  <a:pt x="6580141" y="2987944"/>
                  <a:pt x="6428765" y="3009117"/>
                  <a:pt x="6445069" y="2992470"/>
                </a:cubicBezTo>
                <a:cubicBezTo>
                  <a:pt x="6417897" y="3005060"/>
                  <a:pt x="6310156" y="3011743"/>
                  <a:pt x="6302447" y="2994274"/>
                </a:cubicBezTo>
                <a:cubicBezTo>
                  <a:pt x="6252173" y="2986131"/>
                  <a:pt x="6198382" y="2989085"/>
                  <a:pt x="6160029" y="2973666"/>
                </a:cubicBezTo>
                <a:cubicBezTo>
                  <a:pt x="6155014" y="2975022"/>
                  <a:pt x="6149642" y="2975878"/>
                  <a:pt x="6144046" y="2976380"/>
                </a:cubicBezTo>
                <a:lnTo>
                  <a:pt x="6127670" y="2976929"/>
                </a:lnTo>
                <a:lnTo>
                  <a:pt x="6126155" y="2976245"/>
                </a:lnTo>
                <a:cubicBezTo>
                  <a:pt x="6118509" y="2974369"/>
                  <a:pt x="6113052" y="2974144"/>
                  <a:pt x="6108575" y="2974651"/>
                </a:cubicBezTo>
                <a:lnTo>
                  <a:pt x="6103746" y="2975803"/>
                </a:lnTo>
                <a:lnTo>
                  <a:pt x="6091377" y="2975180"/>
                </a:lnTo>
                <a:lnTo>
                  <a:pt x="6066183" y="2975222"/>
                </a:lnTo>
                <a:lnTo>
                  <a:pt x="6063287" y="2974353"/>
                </a:lnTo>
                <a:lnTo>
                  <a:pt x="6054813" y="2974911"/>
                </a:lnTo>
                <a:lnTo>
                  <a:pt x="6050809" y="2973985"/>
                </a:lnTo>
                <a:lnTo>
                  <a:pt x="6013979" y="2974553"/>
                </a:lnTo>
                <a:cubicBezTo>
                  <a:pt x="6013918" y="2974361"/>
                  <a:pt x="6013860" y="2974167"/>
                  <a:pt x="6013800" y="2973973"/>
                </a:cubicBezTo>
                <a:cubicBezTo>
                  <a:pt x="6012565" y="2972689"/>
                  <a:pt x="6010070" y="2971765"/>
                  <a:pt x="6004866" y="2971570"/>
                </a:cubicBezTo>
                <a:cubicBezTo>
                  <a:pt x="6017706" y="2963268"/>
                  <a:pt x="6003515" y="2968156"/>
                  <a:pt x="5987036" y="2968315"/>
                </a:cubicBezTo>
                <a:cubicBezTo>
                  <a:pt x="6003302" y="2955458"/>
                  <a:pt x="5953573" y="2961108"/>
                  <a:pt x="5950027" y="2953546"/>
                </a:cubicBezTo>
                <a:cubicBezTo>
                  <a:pt x="5937559" y="2953953"/>
                  <a:pt x="5924668" y="2954151"/>
                  <a:pt x="5911668" y="2954074"/>
                </a:cubicBezTo>
                <a:lnTo>
                  <a:pt x="5904110" y="2953861"/>
                </a:lnTo>
                <a:cubicBezTo>
                  <a:pt x="5904082" y="2953815"/>
                  <a:pt x="5904053" y="2953769"/>
                  <a:pt x="5904026" y="2953724"/>
                </a:cubicBezTo>
                <a:cubicBezTo>
                  <a:pt x="5902528" y="2953395"/>
                  <a:pt x="5900097" y="2953219"/>
                  <a:pt x="5896189" y="2953236"/>
                </a:cubicBezTo>
                <a:lnTo>
                  <a:pt x="5890331" y="2953471"/>
                </a:lnTo>
                <a:lnTo>
                  <a:pt x="5875672" y="2953056"/>
                </a:lnTo>
                <a:lnTo>
                  <a:pt x="5871070" y="2952035"/>
                </a:lnTo>
                <a:lnTo>
                  <a:pt x="5869888" y="2950364"/>
                </a:lnTo>
                <a:lnTo>
                  <a:pt x="5868461" y="2950506"/>
                </a:lnTo>
                <a:cubicBezTo>
                  <a:pt x="5857092" y="2953019"/>
                  <a:pt x="5852416" y="2957005"/>
                  <a:pt x="5843343" y="2945262"/>
                </a:cubicBezTo>
                <a:cubicBezTo>
                  <a:pt x="5817989" y="2949116"/>
                  <a:pt x="5815840" y="2942065"/>
                  <a:pt x="5784331" y="2938531"/>
                </a:cubicBezTo>
                <a:cubicBezTo>
                  <a:pt x="5769202" y="2942455"/>
                  <a:pt x="5758885" y="2940521"/>
                  <a:pt x="5749498" y="2936713"/>
                </a:cubicBezTo>
                <a:cubicBezTo>
                  <a:pt x="5717228" y="2937683"/>
                  <a:pt x="5690227" y="2931877"/>
                  <a:pt x="5655214" y="2929503"/>
                </a:cubicBezTo>
                <a:cubicBezTo>
                  <a:pt x="5614827" y="2933899"/>
                  <a:pt x="5598877" y="2923069"/>
                  <a:pt x="5561446" y="2920575"/>
                </a:cubicBezTo>
                <a:cubicBezTo>
                  <a:pt x="5525084" y="2929276"/>
                  <a:pt x="5537471" y="2911136"/>
                  <a:pt x="5519456" y="2906631"/>
                </a:cubicBezTo>
                <a:lnTo>
                  <a:pt x="5514099" y="2906097"/>
                </a:lnTo>
                <a:lnTo>
                  <a:pt x="5499273" y="2907057"/>
                </a:lnTo>
                <a:lnTo>
                  <a:pt x="5493664" y="2907817"/>
                </a:lnTo>
                <a:cubicBezTo>
                  <a:pt x="5489815" y="2908191"/>
                  <a:pt x="5487270" y="2908250"/>
                  <a:pt x="5485530" y="2908080"/>
                </a:cubicBezTo>
                <a:lnTo>
                  <a:pt x="5485337" y="2907959"/>
                </a:lnTo>
                <a:lnTo>
                  <a:pt x="5477696" y="2908455"/>
                </a:lnTo>
                <a:cubicBezTo>
                  <a:pt x="5464775" y="2909581"/>
                  <a:pt x="5452182" y="2910951"/>
                  <a:pt x="5440170" y="2912482"/>
                </a:cubicBezTo>
                <a:cubicBezTo>
                  <a:pt x="5430698" y="2905718"/>
                  <a:pt x="5385970" y="2915593"/>
                  <a:pt x="5391911" y="2902040"/>
                </a:cubicBezTo>
                <a:cubicBezTo>
                  <a:pt x="5375744" y="2903707"/>
                  <a:pt x="5365560" y="2909594"/>
                  <a:pt x="5371708" y="2900629"/>
                </a:cubicBezTo>
                <a:cubicBezTo>
                  <a:pt x="5366408" y="2900926"/>
                  <a:pt x="5363213" y="2900288"/>
                  <a:pt x="5360976" y="2899197"/>
                </a:cubicBezTo>
                <a:lnTo>
                  <a:pt x="5360345" y="2898671"/>
                </a:lnTo>
                <a:lnTo>
                  <a:pt x="5324367" y="2902593"/>
                </a:lnTo>
                <a:lnTo>
                  <a:pt x="5319673" y="2902094"/>
                </a:lnTo>
                <a:lnTo>
                  <a:pt x="5296114" y="2905958"/>
                </a:lnTo>
                <a:lnTo>
                  <a:pt x="5283999" y="2907258"/>
                </a:lnTo>
                <a:lnTo>
                  <a:pt x="5280460" y="2909063"/>
                </a:lnTo>
                <a:cubicBezTo>
                  <a:pt x="5276699" y="2910214"/>
                  <a:pt x="5271395" y="2910834"/>
                  <a:pt x="5262637" y="2910250"/>
                </a:cubicBezTo>
                <a:lnTo>
                  <a:pt x="5260635" y="2909845"/>
                </a:lnTo>
                <a:lnTo>
                  <a:pt x="5245770" y="2912842"/>
                </a:lnTo>
                <a:cubicBezTo>
                  <a:pt x="5240955" y="2914159"/>
                  <a:pt x="5236652" y="2915770"/>
                  <a:pt x="5233108" y="2917794"/>
                </a:cubicBezTo>
                <a:cubicBezTo>
                  <a:pt x="5184071" y="2909280"/>
                  <a:pt x="5136210" y="2920197"/>
                  <a:pt x="5082201" y="2920260"/>
                </a:cubicBezTo>
                <a:lnTo>
                  <a:pt x="4939211" y="2931760"/>
                </a:lnTo>
                <a:cubicBezTo>
                  <a:pt x="4920477" y="2933960"/>
                  <a:pt x="4783353" y="2943291"/>
                  <a:pt x="4794309" y="2937227"/>
                </a:cubicBezTo>
                <a:cubicBezTo>
                  <a:pt x="4736776" y="2951353"/>
                  <a:pt x="4701995" y="2938961"/>
                  <a:pt x="4637676" y="2946666"/>
                </a:cubicBezTo>
                <a:cubicBezTo>
                  <a:pt x="4603987" y="2934412"/>
                  <a:pt x="4621816" y="2946201"/>
                  <a:pt x="4585922" y="2944906"/>
                </a:cubicBezTo>
                <a:cubicBezTo>
                  <a:pt x="4594760" y="2956935"/>
                  <a:pt x="4542663" y="2939450"/>
                  <a:pt x="4539516" y="2953466"/>
                </a:cubicBezTo>
                <a:cubicBezTo>
                  <a:pt x="4533082" y="2952789"/>
                  <a:pt x="4526953" y="2951687"/>
                  <a:pt x="4520819" y="2950477"/>
                </a:cubicBezTo>
                <a:lnTo>
                  <a:pt x="4517604" y="2949852"/>
                </a:lnTo>
                <a:lnTo>
                  <a:pt x="4504537" y="2949759"/>
                </a:lnTo>
                <a:lnTo>
                  <a:pt x="4501104" y="2946715"/>
                </a:lnTo>
                <a:lnTo>
                  <a:pt x="4342695" y="2951638"/>
                </a:lnTo>
                <a:cubicBezTo>
                  <a:pt x="4328954" y="2954609"/>
                  <a:pt x="4284038" y="2957184"/>
                  <a:pt x="4274096" y="2953640"/>
                </a:cubicBezTo>
                <a:cubicBezTo>
                  <a:pt x="4264434" y="2953346"/>
                  <a:pt x="4254047" y="2955481"/>
                  <a:pt x="4248170" y="2951384"/>
                </a:cubicBezTo>
                <a:lnTo>
                  <a:pt x="4147924" y="2945945"/>
                </a:lnTo>
                <a:cubicBezTo>
                  <a:pt x="4131656" y="2952619"/>
                  <a:pt x="4104816" y="2942907"/>
                  <a:pt x="4061825" y="2944206"/>
                </a:cubicBezTo>
                <a:cubicBezTo>
                  <a:pt x="4044045" y="2951860"/>
                  <a:pt x="4032845" y="2944993"/>
                  <a:pt x="3998557" y="2955821"/>
                </a:cubicBezTo>
                <a:cubicBezTo>
                  <a:pt x="3997072" y="2955023"/>
                  <a:pt x="3995237" y="2954313"/>
                  <a:pt x="3993107" y="2953708"/>
                </a:cubicBezTo>
                <a:cubicBezTo>
                  <a:pt x="3980729" y="2950196"/>
                  <a:pt x="3961302" y="2950972"/>
                  <a:pt x="3949713" y="2955441"/>
                </a:cubicBezTo>
                <a:cubicBezTo>
                  <a:pt x="3894925" y="2970367"/>
                  <a:pt x="3844508" y="2972262"/>
                  <a:pt x="3797284" y="2977037"/>
                </a:cubicBezTo>
                <a:cubicBezTo>
                  <a:pt x="3743822" y="2981057"/>
                  <a:pt x="3778974" y="2965129"/>
                  <a:pt x="3712498" y="2979996"/>
                </a:cubicBezTo>
                <a:cubicBezTo>
                  <a:pt x="3705202" y="2975373"/>
                  <a:pt x="3696720" y="2975524"/>
                  <a:pt x="3682471" y="2978543"/>
                </a:cubicBezTo>
                <a:cubicBezTo>
                  <a:pt x="3656488" y="2980127"/>
                  <a:pt x="3658300" y="2967587"/>
                  <a:pt x="3632163" y="2976264"/>
                </a:cubicBezTo>
                <a:cubicBezTo>
                  <a:pt x="3636766" y="2969363"/>
                  <a:pt x="3582819" y="2975892"/>
                  <a:pt x="3594728" y="2968398"/>
                </a:cubicBezTo>
                <a:cubicBezTo>
                  <a:pt x="3577705" y="2963064"/>
                  <a:pt x="3569481" y="2973476"/>
                  <a:pt x="3552594" y="2968934"/>
                </a:cubicBezTo>
                <a:cubicBezTo>
                  <a:pt x="3533613" y="2968552"/>
                  <a:pt x="3563577" y="2975594"/>
                  <a:pt x="3542589" y="2977031"/>
                </a:cubicBezTo>
                <a:cubicBezTo>
                  <a:pt x="3517131" y="2977564"/>
                  <a:pt x="3517346" y="2989828"/>
                  <a:pt x="3497591" y="2975018"/>
                </a:cubicBezTo>
                <a:lnTo>
                  <a:pt x="3429352" y="2971090"/>
                </a:lnTo>
                <a:cubicBezTo>
                  <a:pt x="3414141" y="2975624"/>
                  <a:pt x="3401904" y="2974195"/>
                  <a:pt x="3389938" y="2970884"/>
                </a:cubicBezTo>
                <a:cubicBezTo>
                  <a:pt x="3354504" y="2973297"/>
                  <a:pt x="3322178" y="2968827"/>
                  <a:pt x="3282344" y="2968084"/>
                </a:cubicBezTo>
                <a:cubicBezTo>
                  <a:pt x="3239277" y="2974224"/>
                  <a:pt x="3217192" y="2964327"/>
                  <a:pt x="3174624" y="2963576"/>
                </a:cubicBezTo>
                <a:cubicBezTo>
                  <a:pt x="3132504" y="2975210"/>
                  <a:pt x="3146911" y="2949576"/>
                  <a:pt x="3111077" y="2951285"/>
                </a:cubicBezTo>
                <a:cubicBezTo>
                  <a:pt x="3052732" y="2962418"/>
                  <a:pt x="3112543" y="2942881"/>
                  <a:pt x="3022501" y="2948619"/>
                </a:cubicBezTo>
                <a:cubicBezTo>
                  <a:pt x="3017399" y="2950352"/>
                  <a:pt x="3006521" y="2948989"/>
                  <a:pt x="3007714" y="2946762"/>
                </a:cubicBezTo>
                <a:cubicBezTo>
                  <a:pt x="2987987" y="2948105"/>
                  <a:pt x="2931270" y="2937206"/>
                  <a:pt x="2903098" y="2940576"/>
                </a:cubicBezTo>
                <a:cubicBezTo>
                  <a:pt x="2848155" y="2935894"/>
                  <a:pt x="2821430" y="2947095"/>
                  <a:pt x="2781591" y="2946394"/>
                </a:cubicBezTo>
                <a:cubicBezTo>
                  <a:pt x="2735559" y="2940279"/>
                  <a:pt x="2708563" y="2934146"/>
                  <a:pt x="2627942" y="2919996"/>
                </a:cubicBezTo>
                <a:lnTo>
                  <a:pt x="2354959" y="2882080"/>
                </a:lnTo>
                <a:cubicBezTo>
                  <a:pt x="2252426" y="2847776"/>
                  <a:pt x="2124519" y="2878188"/>
                  <a:pt x="2063184" y="2879109"/>
                </a:cubicBezTo>
                <a:cubicBezTo>
                  <a:pt x="2038620" y="2892844"/>
                  <a:pt x="2017217" y="2880735"/>
                  <a:pt x="1986946" y="2887619"/>
                </a:cubicBezTo>
                <a:cubicBezTo>
                  <a:pt x="1919067" y="2894646"/>
                  <a:pt x="1852404" y="2912737"/>
                  <a:pt x="1763479" y="2909077"/>
                </a:cubicBezTo>
                <a:cubicBezTo>
                  <a:pt x="1726097" y="2949538"/>
                  <a:pt x="1621108" y="2933327"/>
                  <a:pt x="1537980" y="2960398"/>
                </a:cubicBezTo>
                <a:cubicBezTo>
                  <a:pt x="1489205" y="2967965"/>
                  <a:pt x="1410921" y="2954082"/>
                  <a:pt x="1395229" y="2975625"/>
                </a:cubicBezTo>
                <a:cubicBezTo>
                  <a:pt x="1371975" y="2964548"/>
                  <a:pt x="1352259" y="2986116"/>
                  <a:pt x="1327834" y="2989485"/>
                </a:cubicBezTo>
                <a:cubicBezTo>
                  <a:pt x="1307734" y="2982782"/>
                  <a:pt x="1298456" y="2990289"/>
                  <a:pt x="1280757" y="2992959"/>
                </a:cubicBezTo>
                <a:cubicBezTo>
                  <a:pt x="1272383" y="2988567"/>
                  <a:pt x="1257337" y="2989790"/>
                  <a:pt x="1252582" y="2995877"/>
                </a:cubicBezTo>
                <a:cubicBezTo>
                  <a:pt x="1260705" y="3008688"/>
                  <a:pt x="1207969" y="3005420"/>
                  <a:pt x="1204670" y="3014826"/>
                </a:cubicBezTo>
                <a:cubicBezTo>
                  <a:pt x="1174431" y="3018683"/>
                  <a:pt x="1041848" y="3015513"/>
                  <a:pt x="1020457" y="3031603"/>
                </a:cubicBezTo>
                <a:cubicBezTo>
                  <a:pt x="959520" y="3042500"/>
                  <a:pt x="869308" y="3024872"/>
                  <a:pt x="843248" y="3026954"/>
                </a:cubicBezTo>
                <a:cubicBezTo>
                  <a:pt x="815646" y="3001836"/>
                  <a:pt x="694189" y="3080490"/>
                  <a:pt x="583517" y="3089095"/>
                </a:cubicBezTo>
                <a:cubicBezTo>
                  <a:pt x="568425" y="3087467"/>
                  <a:pt x="560448" y="3088013"/>
                  <a:pt x="556836" y="3094374"/>
                </a:cubicBezTo>
                <a:cubicBezTo>
                  <a:pt x="528264" y="3099747"/>
                  <a:pt x="471823" y="3109156"/>
                  <a:pt x="412089" y="3121334"/>
                </a:cubicBezTo>
                <a:cubicBezTo>
                  <a:pt x="367235" y="3131096"/>
                  <a:pt x="143790" y="3139436"/>
                  <a:pt x="83929" y="3150566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8C8E39-5866-FDC6-D2F4-529FBA4F0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05833"/>
            <a:ext cx="4215063" cy="2398713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What's Next</a:t>
            </a:r>
            <a:endParaRPr lang="en-US" dirty="0"/>
          </a:p>
        </p:txBody>
      </p:sp>
      <p:pic>
        <p:nvPicPr>
          <p:cNvPr id="4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750D1176-F160-67CE-0D67-F1C13BC6C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955" y="998073"/>
            <a:ext cx="9875259" cy="158004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CBAB8-E341-278F-0334-D63E72DBA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0779" y="3884452"/>
            <a:ext cx="5723021" cy="239871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cs typeface="Calibri"/>
              </a:rPr>
              <a:t>Omicron variant XBB.1.5 for use as early as fall of 2023 (monovalent)</a:t>
            </a:r>
          </a:p>
          <a:p>
            <a:r>
              <a:rPr lang="en-US" sz="2000">
                <a:cs typeface="Calibri"/>
              </a:rPr>
              <a:t>Pfizer (mRNA)</a:t>
            </a:r>
          </a:p>
          <a:p>
            <a:r>
              <a:rPr lang="en-US" sz="2000">
                <a:cs typeface="Calibri"/>
              </a:rPr>
              <a:t>Moderna (mRNA)</a:t>
            </a:r>
          </a:p>
          <a:p>
            <a:r>
              <a:rPr lang="en-US" sz="2000">
                <a:cs typeface="Calibri"/>
              </a:rPr>
              <a:t>Novavax (Protein)</a:t>
            </a:r>
          </a:p>
        </p:txBody>
      </p:sp>
    </p:spTree>
    <p:extLst>
      <p:ext uri="{BB962C8B-B14F-4D97-AF65-F5344CB8AC3E}">
        <p14:creationId xmlns:p14="http://schemas.microsoft.com/office/powerpoint/2010/main" val="2652444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4BABA3-BBBF-4964-B178-79DA42933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 fontScale="90000"/>
          </a:bodyPr>
          <a:lstStyle/>
          <a:p>
            <a:r>
              <a:rPr lang="en-US" sz="4000" dirty="0">
                <a:ea typeface="Calibri Light"/>
                <a:cs typeface="Calibri Light"/>
              </a:rPr>
              <a:t>Congenital Syphilis in MS</a:t>
            </a:r>
            <a:endParaRPr lang="en-US" sz="4000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ED7170D-40D2-5832-815D-5F5F75A7A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19" y="2330505"/>
            <a:ext cx="4559425" cy="3979585"/>
          </a:xfrm>
        </p:spPr>
        <p:txBody>
          <a:bodyPr anchor="ctr">
            <a:normAutofit/>
          </a:bodyPr>
          <a:lstStyle/>
          <a:p>
            <a:pPr>
              <a:buFont typeface="Wingdings" panose="020B0604020202020204" pitchFamily="34" charset="0"/>
              <a:buChar char="Ø"/>
            </a:pPr>
            <a:r>
              <a:rPr lang="en-US" sz="2000" dirty="0">
                <a:ea typeface="Calibri"/>
                <a:cs typeface="Calibri"/>
              </a:rPr>
              <a:t>1000% increase over 8 years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n-US" sz="2000" dirty="0">
                <a:ea typeface="Calibri"/>
                <a:cs typeface="Calibri"/>
              </a:rPr>
              <a:t>Congenital syphilis - ~40% mortality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n-US" sz="2000" dirty="0">
                <a:ea typeface="Calibri"/>
                <a:cs typeface="Calibri"/>
              </a:rPr>
              <a:t>Severe disability for many newborns that survive</a:t>
            </a:r>
          </a:p>
          <a:p>
            <a:pPr>
              <a:buFont typeface="Wingdings" panose="020B0604020202020204" pitchFamily="34" charset="0"/>
              <a:buChar char="Ø"/>
            </a:pPr>
            <a:r>
              <a:rPr lang="en-US" sz="2000" dirty="0">
                <a:ea typeface="Calibri"/>
                <a:cs typeface="Calibri"/>
              </a:rPr>
              <a:t>~$50,000 in excess hospital charges at delivery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 descr="A graph of a delivery hospital&#10;&#10;Description automatically generated">
            <a:extLst>
              <a:ext uri="{FF2B5EF4-FFF2-40B4-BE49-F238E27FC236}">
                <a16:creationId xmlns:a16="http://schemas.microsoft.com/office/drawing/2014/main" id="{5F71CE00-2C8A-B74A-8FC5-1F662F04B55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062" r="4" b="4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63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FC5C5D4-89FC-4119-B705-8AEFD48275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696" y="1028644"/>
            <a:ext cx="9788607" cy="480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97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DBC6133C-0615-4CE4-9132-37E609A9B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F51706-E31E-0C94-4297-1FEE6E605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4" y="525982"/>
            <a:ext cx="4282983" cy="1200361"/>
          </a:xfrm>
        </p:spPr>
        <p:txBody>
          <a:bodyPr anchor="b">
            <a:normAutofit/>
          </a:bodyPr>
          <a:lstStyle/>
          <a:p>
            <a:r>
              <a:rPr lang="en-US" sz="3600" dirty="0">
                <a:ea typeface="Calibri Light"/>
                <a:cs typeface="Calibri Light"/>
              </a:rPr>
              <a:t>Infant Mortality MS</a:t>
            </a:r>
            <a:endParaRPr lang="en-US" sz="36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69CC832-2974-4E8D-90ED-3E2941BA7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6533" y="1944913"/>
            <a:ext cx="402336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Content Placeholder 8">
            <a:extLst>
              <a:ext uri="{FF2B5EF4-FFF2-40B4-BE49-F238E27FC236}">
                <a16:creationId xmlns:a16="http://schemas.microsoft.com/office/drawing/2014/main" id="{D5A13917-93EA-2C32-E56B-C4EF345759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066" y="2031101"/>
            <a:ext cx="4282984" cy="3511943"/>
          </a:xfrm>
        </p:spPr>
        <p:txBody>
          <a:bodyPr anchor="ctr">
            <a:normAutofit/>
          </a:bodyPr>
          <a:lstStyle/>
          <a:p>
            <a:r>
              <a:rPr lang="en-US" sz="1800">
                <a:ea typeface="Calibri"/>
                <a:cs typeface="Calibri"/>
              </a:rPr>
              <a:t>MS is #1 in infant mortality</a:t>
            </a:r>
          </a:p>
          <a:p>
            <a:r>
              <a:rPr lang="en-US" sz="1800" dirty="0">
                <a:ea typeface="Calibri"/>
                <a:cs typeface="Calibri"/>
              </a:rPr>
              <a:t>Infant mortality ~2x higher in Black </a:t>
            </a:r>
            <a:r>
              <a:rPr lang="en-US" sz="1800">
                <a:ea typeface="Calibri"/>
                <a:cs typeface="Calibri"/>
              </a:rPr>
              <a:t>babies compared to White babies</a:t>
            </a:r>
            <a:endParaRPr lang="en-US" sz="1800" dirty="0">
              <a:ea typeface="Calibri"/>
              <a:cs typeface="Calibri"/>
            </a:endParaRPr>
          </a:p>
          <a:p>
            <a:r>
              <a:rPr lang="en-US" sz="1800" dirty="0">
                <a:ea typeface="Calibri"/>
                <a:cs typeface="Calibri"/>
              </a:rPr>
              <a:t>~2.5x higher in Native Americans</a:t>
            </a:r>
          </a:p>
          <a:p>
            <a:r>
              <a:rPr lang="en-US" sz="1800" dirty="0">
                <a:ea typeface="Calibri"/>
                <a:cs typeface="Calibri"/>
              </a:rPr>
              <a:t>If MS were a country – would rank higher than Argentina but lower than Turkey</a:t>
            </a:r>
          </a:p>
          <a:p>
            <a:r>
              <a:rPr lang="en-US" sz="1800" dirty="0">
                <a:ea typeface="Calibri"/>
                <a:cs typeface="Calibri"/>
              </a:rPr>
              <a:t>In Black population – between Colombia and Ecuador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5222F96-971A-4F90-B841-6BAB416C7A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225843" y="6053360"/>
            <a:ext cx="740664" cy="154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8980754-6F4B-43C9-B9BE-127B6BED65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904923" y="215201"/>
            <a:ext cx="740664" cy="1183349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6793" y="354959"/>
            <a:ext cx="6184973" cy="591521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5" descr="A map of the united states&#10;&#10;Description automatically generated">
            <a:extLst>
              <a:ext uri="{FF2B5EF4-FFF2-40B4-BE49-F238E27FC236}">
                <a16:creationId xmlns:a16="http://schemas.microsoft.com/office/drawing/2014/main" id="{BAB1B331-D661-FA75-7D9C-FB3CBDD75F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7738" y="1216129"/>
            <a:ext cx="5628018" cy="4192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7776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40E46CB-D850-4504-ADB9-C789E3697E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0793308"/>
              </p:ext>
            </p:extLst>
          </p:nvPr>
        </p:nvGraphicFramePr>
        <p:xfrm>
          <a:off x="360727" y="719666"/>
          <a:ext cx="1115735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Arrow: Curved Up 2">
            <a:extLst>
              <a:ext uri="{FF2B5EF4-FFF2-40B4-BE49-F238E27FC236}">
                <a16:creationId xmlns:a16="http://schemas.microsoft.com/office/drawing/2014/main" id="{4292F74B-453D-4E34-A35B-AE75B24AA449}"/>
              </a:ext>
            </a:extLst>
          </p:cNvPr>
          <p:cNvSpPr/>
          <p:nvPr/>
        </p:nvSpPr>
        <p:spPr>
          <a:xfrm flipH="1">
            <a:off x="830510" y="4395831"/>
            <a:ext cx="9840285" cy="186235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C0F61E0-0F57-4860-8D5C-02872DCBAD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95663" y="204429"/>
            <a:ext cx="6687483" cy="225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61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C4F1275DE54F459354E23C1062197F" ma:contentTypeVersion="14" ma:contentTypeDescription="Create a new document." ma:contentTypeScope="" ma:versionID="f8bc3208b065b3f43608d8eb62ea53f9">
  <xsd:schema xmlns:xsd="http://www.w3.org/2001/XMLSchema" xmlns:xs="http://www.w3.org/2001/XMLSchema" xmlns:p="http://schemas.microsoft.com/office/2006/metadata/properties" xmlns:ns3="8f04b7ec-354b-4cc8-a49d-fe4410fe4e61" xmlns:ns4="f80c9b86-5f2e-4d6b-80f9-7f1cae6e82d5" targetNamespace="http://schemas.microsoft.com/office/2006/metadata/properties" ma:root="true" ma:fieldsID="32db5a361662046032f1e5f8436a6239" ns3:_="" ns4:_="">
    <xsd:import namespace="8f04b7ec-354b-4cc8-a49d-fe4410fe4e61"/>
    <xsd:import namespace="f80c9b86-5f2e-4d6b-80f9-7f1cae6e82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  <xsd:element ref="ns3:_activity" minOccurs="0"/>
                <xsd:element ref="ns3:MediaServiceLoca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04b7ec-354b-4cc8-a49d-fe4410fe4e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0c9b86-5f2e-4d6b-80f9-7f1cae6e82d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f04b7ec-354b-4cc8-a49d-fe4410fe4e61" xsi:nil="true"/>
  </documentManagement>
</p:properties>
</file>

<file path=customXml/itemProps1.xml><?xml version="1.0" encoding="utf-8"?>
<ds:datastoreItem xmlns:ds="http://schemas.openxmlformats.org/officeDocument/2006/customXml" ds:itemID="{2191E86C-4F12-4092-9356-EC24C585D8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6C5657-E317-400E-9A15-211632F6D9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04b7ec-354b-4cc8-a49d-fe4410fe4e61"/>
    <ds:schemaRef ds:uri="f80c9b86-5f2e-4d6b-80f9-7f1cae6e82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BAED8-A626-4400-8414-26A55683F875}">
  <ds:schemaRefs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f80c9b86-5f2e-4d6b-80f9-7f1cae6e82d5"/>
    <ds:schemaRef ds:uri="8f04b7ec-354b-4cc8-a49d-fe4410fe4e61"/>
    <ds:schemaRef ds:uri="http://www.w3.org/XML/1998/namespace"/>
    <ds:schemaRef ds:uri="http://purl.org/dc/terms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171</Words>
  <Application>Microsoft Office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Mississippi Health Ambassadors 8/10/2023</vt:lpstr>
      <vt:lpstr>PowerPoint Presentation</vt:lpstr>
      <vt:lpstr>PowerPoint Presentation</vt:lpstr>
      <vt:lpstr>Vaccine Recommendations</vt:lpstr>
      <vt:lpstr>What's Next</vt:lpstr>
      <vt:lpstr>Congenital Syphilis in MS</vt:lpstr>
      <vt:lpstr>PowerPoint Presentation</vt:lpstr>
      <vt:lpstr>Infant Mortality MS</vt:lpstr>
      <vt:lpstr>PowerPoint Presentation</vt:lpstr>
      <vt:lpstr>https://msdh.ms.gov/page/41,0,106.html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Dobbs</dc:creator>
  <cp:lastModifiedBy>Jessica Breazeale</cp:lastModifiedBy>
  <cp:revision>55</cp:revision>
  <dcterms:created xsi:type="dcterms:W3CDTF">2023-07-18T16:26:40Z</dcterms:created>
  <dcterms:modified xsi:type="dcterms:W3CDTF">2023-08-09T22:16:11Z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0x010100B2C4F1275DE54F459354E23C1062197F</vt:lpwstr>
  </property>
</Properties>
</file>