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8EC4C-B08D-E168-19C7-4BE9EA642A7D}" v="2" dt="2023-07-19T16:53:21.940"/>
    <p1510:client id="{BD545B9B-709D-4828-9DFE-4AED2497D3CB}" v="60" dt="2023-07-19T16:52:16.262"/>
    <p1510:client id="{BE1E4A2B-1477-4425-A563-A487CE93AA62}" v="27" dt="2023-07-18T19:07:10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DF128-6CA6-4367-9E32-D4AF7158135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FF0714-0D70-46DF-AF6D-D3845D6AF726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6 – 64 years old</a:t>
          </a:r>
          <a:endParaRPr lang="en-US" dirty="0"/>
        </a:p>
      </dgm:t>
    </dgm:pt>
    <dgm:pt modelId="{D2D04BE8-795C-41C9-B98F-D9637CAB3DBE}" type="parTrans" cxnId="{02103726-9DDC-4BAD-AB84-7EEF5938CD22}">
      <dgm:prSet/>
      <dgm:spPr/>
      <dgm:t>
        <a:bodyPr/>
        <a:lstStyle/>
        <a:p>
          <a:endParaRPr lang="en-US"/>
        </a:p>
      </dgm:t>
    </dgm:pt>
    <dgm:pt modelId="{655C020A-108C-4F84-A82E-51156F96295D}" type="sibTrans" cxnId="{02103726-9DDC-4BAD-AB84-7EEF5938CD22}">
      <dgm:prSet/>
      <dgm:spPr/>
      <dgm:t>
        <a:bodyPr/>
        <a:lstStyle/>
        <a:p>
          <a:endParaRPr lang="en-US"/>
        </a:p>
      </dgm:t>
    </dgm:pt>
    <dgm:pt modelId="{D8A0C754-DB20-489E-9517-4AF7D885739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One Bivalent Dose</a:t>
          </a:r>
          <a:endParaRPr lang="en-US" dirty="0"/>
        </a:p>
      </dgm:t>
    </dgm:pt>
    <dgm:pt modelId="{7DED99F6-7C36-4FA3-B78B-E5C870254CBF}" type="parTrans" cxnId="{8E779E72-393B-4E02-8C20-D083E0EB887E}">
      <dgm:prSet/>
      <dgm:spPr/>
      <dgm:t>
        <a:bodyPr/>
        <a:lstStyle/>
        <a:p>
          <a:endParaRPr lang="en-US"/>
        </a:p>
      </dgm:t>
    </dgm:pt>
    <dgm:pt modelId="{B061718D-9DE2-47BD-A9B4-B8FB23969D70}" type="sibTrans" cxnId="{8E779E72-393B-4E02-8C20-D083E0EB887E}">
      <dgm:prSet/>
      <dgm:spPr/>
      <dgm:t>
        <a:bodyPr/>
        <a:lstStyle/>
        <a:p>
          <a:endParaRPr lang="en-US"/>
        </a:p>
      </dgm:t>
    </dgm:pt>
    <dgm:pt modelId="{AB1F6936-85C9-4EF7-AA82-8B6050E250F3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65 and older</a:t>
          </a:r>
          <a:endParaRPr lang="en-US" dirty="0"/>
        </a:p>
      </dgm:t>
    </dgm:pt>
    <dgm:pt modelId="{11D000FC-8CBB-4FF2-9C06-3E8BA416BF22}" type="parTrans" cxnId="{4CE16E47-D0AA-4B77-B8DA-01130903FF1A}">
      <dgm:prSet/>
      <dgm:spPr/>
      <dgm:t>
        <a:bodyPr/>
        <a:lstStyle/>
        <a:p>
          <a:endParaRPr lang="en-US"/>
        </a:p>
      </dgm:t>
    </dgm:pt>
    <dgm:pt modelId="{1E07439B-41DF-4989-9513-1D7AD8F7306C}" type="sibTrans" cxnId="{4CE16E47-D0AA-4B77-B8DA-01130903FF1A}">
      <dgm:prSet/>
      <dgm:spPr/>
      <dgm:t>
        <a:bodyPr/>
        <a:lstStyle/>
        <a:p>
          <a:endParaRPr lang="en-US"/>
        </a:p>
      </dgm:t>
    </dgm:pt>
    <dgm:pt modelId="{698FD590-1009-4383-B3BF-B62B67ADE47E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Bivalent dose</a:t>
          </a:r>
          <a:endParaRPr lang="en-US" dirty="0"/>
        </a:p>
      </dgm:t>
    </dgm:pt>
    <dgm:pt modelId="{587A98FA-9999-45CF-8D97-4F1A45256855}" type="parTrans" cxnId="{A4362074-5932-44B3-AA30-0C1D7684CB61}">
      <dgm:prSet/>
      <dgm:spPr/>
      <dgm:t>
        <a:bodyPr/>
        <a:lstStyle/>
        <a:p>
          <a:endParaRPr lang="en-US"/>
        </a:p>
      </dgm:t>
    </dgm:pt>
    <dgm:pt modelId="{E4ECF315-09C0-47C4-9A9A-25190C6659A4}" type="sibTrans" cxnId="{A4362074-5932-44B3-AA30-0C1D7684CB61}">
      <dgm:prSet/>
      <dgm:spPr/>
      <dgm:t>
        <a:bodyPr/>
        <a:lstStyle/>
        <a:p>
          <a:endParaRPr lang="en-US"/>
        </a:p>
      </dgm:t>
    </dgm:pt>
    <dgm:pt modelId="{5FE305A7-5204-4F5E-80F6-F9C191BD21DE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Bivalent dose 4 months</a:t>
          </a:r>
          <a:endParaRPr lang="en-US" dirty="0"/>
        </a:p>
      </dgm:t>
    </dgm:pt>
    <dgm:pt modelId="{853386DF-314A-43E5-8381-A189040A95B0}" type="parTrans" cxnId="{44D26F09-5DC9-46EE-B522-733BCC88B89D}">
      <dgm:prSet/>
      <dgm:spPr/>
      <dgm:t>
        <a:bodyPr/>
        <a:lstStyle/>
        <a:p>
          <a:endParaRPr lang="en-US"/>
        </a:p>
      </dgm:t>
    </dgm:pt>
    <dgm:pt modelId="{7D57C1CF-CC3C-424B-B7BB-BDB86F0F679D}" type="sibTrans" cxnId="{44D26F09-5DC9-46EE-B522-733BCC88B89D}">
      <dgm:prSet/>
      <dgm:spPr/>
      <dgm:t>
        <a:bodyPr/>
        <a:lstStyle/>
        <a:p>
          <a:endParaRPr lang="en-US"/>
        </a:p>
      </dgm:t>
    </dgm:pt>
    <dgm:pt modelId="{5D46BF61-606B-4E67-97E5-23B60918FA5D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Immune Compromised</a:t>
          </a:r>
          <a:endParaRPr lang="en-US" dirty="0"/>
        </a:p>
      </dgm:t>
    </dgm:pt>
    <dgm:pt modelId="{4E799742-148C-40CB-9562-B9369A5E77AB}" type="parTrans" cxnId="{D0FFF137-1AE6-432B-B822-1BC83C4EDDDF}">
      <dgm:prSet/>
      <dgm:spPr/>
      <dgm:t>
        <a:bodyPr/>
        <a:lstStyle/>
        <a:p>
          <a:endParaRPr lang="en-US"/>
        </a:p>
      </dgm:t>
    </dgm:pt>
    <dgm:pt modelId="{F945F3D0-1694-44DE-9726-65852207AC32}" type="sibTrans" cxnId="{D0FFF137-1AE6-432B-B822-1BC83C4EDDDF}">
      <dgm:prSet/>
      <dgm:spPr/>
      <dgm:t>
        <a:bodyPr/>
        <a:lstStyle/>
        <a:p>
          <a:endParaRPr lang="en-US"/>
        </a:p>
      </dgm:t>
    </dgm:pt>
    <dgm:pt modelId="{A13924D7-96C8-41A5-A670-B6585B966DD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Bivalent dose</a:t>
          </a:r>
          <a:endParaRPr lang="en-US" dirty="0"/>
        </a:p>
      </dgm:t>
    </dgm:pt>
    <dgm:pt modelId="{14DEADEE-73FB-499D-B23E-8AEB968D8C2F}" type="parTrans" cxnId="{20B418F9-C5FF-4A1F-920B-4F25E75DA852}">
      <dgm:prSet/>
      <dgm:spPr/>
      <dgm:t>
        <a:bodyPr/>
        <a:lstStyle/>
        <a:p>
          <a:endParaRPr lang="en-US"/>
        </a:p>
      </dgm:t>
    </dgm:pt>
    <dgm:pt modelId="{BE391DB2-1244-4CD5-A5BF-EEE830741FAA}" type="sibTrans" cxnId="{20B418F9-C5FF-4A1F-920B-4F25E75DA852}">
      <dgm:prSet/>
      <dgm:spPr/>
      <dgm:t>
        <a:bodyPr/>
        <a:lstStyle/>
        <a:p>
          <a:endParaRPr lang="en-US"/>
        </a:p>
      </dgm:t>
    </dgm:pt>
    <dgm:pt modelId="{E8C76CA7-EDE9-4A47-B980-566A571257BB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6 months</a:t>
          </a:r>
          <a:endParaRPr lang="en-US" dirty="0"/>
        </a:p>
      </dgm:t>
    </dgm:pt>
    <dgm:pt modelId="{B9D8D43F-9F01-4DA4-99A9-21F9283CA231}" type="parTrans" cxnId="{4FE0A106-09D8-4B25-9D46-5971AC386AEC}">
      <dgm:prSet/>
      <dgm:spPr/>
      <dgm:t>
        <a:bodyPr/>
        <a:lstStyle/>
        <a:p>
          <a:endParaRPr lang="en-US"/>
        </a:p>
      </dgm:t>
    </dgm:pt>
    <dgm:pt modelId="{A8A20887-37B7-40D3-B6BA-94632E9EADEA}" type="sibTrans" cxnId="{4FE0A106-09D8-4B25-9D46-5971AC386AEC}">
      <dgm:prSet/>
      <dgm:spPr/>
      <dgm:t>
        <a:bodyPr/>
        <a:lstStyle/>
        <a:p>
          <a:endParaRPr lang="en-US"/>
        </a:p>
      </dgm:t>
    </dgm:pt>
    <dgm:pt modelId="{F02C5E61-15D8-47A9-958D-96DD23655200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2 months</a:t>
          </a:r>
        </a:p>
      </dgm:t>
    </dgm:pt>
    <dgm:pt modelId="{5EB314AA-A402-445F-BA87-F183F6627068}" type="parTrans" cxnId="{84B99275-7B85-4205-A8BB-3857500C338F}">
      <dgm:prSet/>
      <dgm:spPr/>
    </dgm:pt>
    <dgm:pt modelId="{F87CCD25-1C90-4502-9027-515F047D77DE}" type="sibTrans" cxnId="{84B99275-7B85-4205-A8BB-3857500C338F}">
      <dgm:prSet/>
      <dgm:spPr/>
    </dgm:pt>
    <dgm:pt modelId="{67FF400E-972D-4A4B-82F3-F9D302BF24DF}" type="pres">
      <dgm:prSet presAssocID="{09BDF128-6CA6-4367-9E32-D4AF7158135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3027655-2D41-44D1-8872-1CFFE3DCA0CF}" type="pres">
      <dgm:prSet presAssocID="{53FF0714-0D70-46DF-AF6D-D3845D6AF726}" presName="horFlow" presStyleCnt="0"/>
      <dgm:spPr/>
    </dgm:pt>
    <dgm:pt modelId="{524E5440-136A-46D5-B877-2C3B94465792}" type="pres">
      <dgm:prSet presAssocID="{53FF0714-0D70-46DF-AF6D-D3845D6AF726}" presName="bigChev" presStyleLbl="node1" presStyleIdx="0" presStyleCnt="3"/>
      <dgm:spPr/>
    </dgm:pt>
    <dgm:pt modelId="{0BE67E0C-A0AD-4EAE-AF61-8536F89838B5}" type="pres">
      <dgm:prSet presAssocID="{7DED99F6-7C36-4FA3-B78B-E5C870254CBF}" presName="parTrans" presStyleCnt="0"/>
      <dgm:spPr/>
    </dgm:pt>
    <dgm:pt modelId="{A1EE6B7F-D5B7-4CBE-8D02-AEAC06090C96}" type="pres">
      <dgm:prSet presAssocID="{D8A0C754-DB20-489E-9517-4AF7D8857399}" presName="node" presStyleLbl="alignAccFollowNode1" presStyleIdx="0" presStyleCnt="6">
        <dgm:presLayoutVars>
          <dgm:bulletEnabled val="1"/>
        </dgm:presLayoutVars>
      </dgm:prSet>
      <dgm:spPr/>
    </dgm:pt>
    <dgm:pt modelId="{CDC70254-F996-48B9-B50F-DFFBBC4DBB23}" type="pres">
      <dgm:prSet presAssocID="{53FF0714-0D70-46DF-AF6D-D3845D6AF726}" presName="vSp" presStyleCnt="0"/>
      <dgm:spPr/>
    </dgm:pt>
    <dgm:pt modelId="{3C753170-81B8-464E-8F9B-DD3049C9B193}" type="pres">
      <dgm:prSet presAssocID="{AB1F6936-85C9-4EF7-AA82-8B6050E250F3}" presName="horFlow" presStyleCnt="0"/>
      <dgm:spPr/>
    </dgm:pt>
    <dgm:pt modelId="{DFCA4CFD-111A-48EB-BF4E-72003A187403}" type="pres">
      <dgm:prSet presAssocID="{AB1F6936-85C9-4EF7-AA82-8B6050E250F3}" presName="bigChev" presStyleLbl="node1" presStyleIdx="1" presStyleCnt="3"/>
      <dgm:spPr/>
    </dgm:pt>
    <dgm:pt modelId="{658FD6AA-6363-41DB-A2EB-8B73F52D6C66}" type="pres">
      <dgm:prSet presAssocID="{587A98FA-9999-45CF-8D97-4F1A45256855}" presName="parTrans" presStyleCnt="0"/>
      <dgm:spPr/>
    </dgm:pt>
    <dgm:pt modelId="{86A44D2C-6A1C-46D0-80C4-7D34E4A92986}" type="pres">
      <dgm:prSet presAssocID="{698FD590-1009-4383-B3BF-B62B67ADE47E}" presName="node" presStyleLbl="alignAccFollowNode1" presStyleIdx="1" presStyleCnt="6">
        <dgm:presLayoutVars>
          <dgm:bulletEnabled val="1"/>
        </dgm:presLayoutVars>
      </dgm:prSet>
      <dgm:spPr/>
    </dgm:pt>
    <dgm:pt modelId="{5A69E491-8A40-4A5D-BDF8-73439B9EBE5B}" type="pres">
      <dgm:prSet presAssocID="{E4ECF315-09C0-47C4-9A9A-25190C6659A4}" presName="sibTrans" presStyleCnt="0"/>
      <dgm:spPr/>
    </dgm:pt>
    <dgm:pt modelId="{663CC4B3-13F6-4245-AB3E-EA839C433A28}" type="pres">
      <dgm:prSet presAssocID="{5FE305A7-5204-4F5E-80F6-F9C191BD21DE}" presName="node" presStyleLbl="alignAccFollowNode1" presStyleIdx="2" presStyleCnt="6">
        <dgm:presLayoutVars>
          <dgm:bulletEnabled val="1"/>
        </dgm:presLayoutVars>
      </dgm:prSet>
      <dgm:spPr/>
    </dgm:pt>
    <dgm:pt modelId="{2F9A0815-0537-43A9-A273-B2A8380CB481}" type="pres">
      <dgm:prSet presAssocID="{AB1F6936-85C9-4EF7-AA82-8B6050E250F3}" presName="vSp" presStyleCnt="0"/>
      <dgm:spPr/>
    </dgm:pt>
    <dgm:pt modelId="{720F8873-8837-4B19-8FCB-8151D5FF330E}" type="pres">
      <dgm:prSet presAssocID="{5D46BF61-606B-4E67-97E5-23B60918FA5D}" presName="horFlow" presStyleCnt="0"/>
      <dgm:spPr/>
    </dgm:pt>
    <dgm:pt modelId="{29B4A02C-D44A-40C5-A065-D14536C9A247}" type="pres">
      <dgm:prSet presAssocID="{5D46BF61-606B-4E67-97E5-23B60918FA5D}" presName="bigChev" presStyleLbl="node1" presStyleIdx="2" presStyleCnt="3"/>
      <dgm:spPr/>
    </dgm:pt>
    <dgm:pt modelId="{7D7E64A8-CF18-42B9-A8E4-029888DF715C}" type="pres">
      <dgm:prSet presAssocID="{14DEADEE-73FB-499D-B23E-8AEB968D8C2F}" presName="parTrans" presStyleCnt="0"/>
      <dgm:spPr/>
    </dgm:pt>
    <dgm:pt modelId="{C1CB55C5-D1F0-45C6-9EB0-ADB580BA5E9F}" type="pres">
      <dgm:prSet presAssocID="{A13924D7-96C8-41A5-A670-B6585B966DD9}" presName="node" presStyleLbl="alignAccFollowNode1" presStyleIdx="3" presStyleCnt="6">
        <dgm:presLayoutVars>
          <dgm:bulletEnabled val="1"/>
        </dgm:presLayoutVars>
      </dgm:prSet>
      <dgm:spPr/>
    </dgm:pt>
    <dgm:pt modelId="{D59E4CB4-275A-4023-BD2A-629074A97FCA}" type="pres">
      <dgm:prSet presAssocID="{BE391DB2-1244-4CD5-A5BF-EEE830741FAA}" presName="sibTrans" presStyleCnt="0"/>
      <dgm:spPr/>
    </dgm:pt>
    <dgm:pt modelId="{94028785-9662-494A-A41F-9BC2B8504028}" type="pres">
      <dgm:prSet presAssocID="{F02C5E61-15D8-47A9-958D-96DD23655200}" presName="node" presStyleLbl="alignAccFollowNode1" presStyleIdx="4" presStyleCnt="6">
        <dgm:presLayoutVars>
          <dgm:bulletEnabled val="1"/>
        </dgm:presLayoutVars>
      </dgm:prSet>
      <dgm:spPr/>
    </dgm:pt>
    <dgm:pt modelId="{7B56C581-3218-45D4-827A-1754EC0E52FA}" type="pres">
      <dgm:prSet presAssocID="{F87CCD25-1C90-4502-9027-515F047D77DE}" presName="sibTrans" presStyleCnt="0"/>
      <dgm:spPr/>
    </dgm:pt>
    <dgm:pt modelId="{50B5172D-79D5-4CE8-9295-98CFEEA9D035}" type="pres">
      <dgm:prSet presAssocID="{E8C76CA7-EDE9-4A47-B980-566A571257BB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4FE0A106-09D8-4B25-9D46-5971AC386AEC}" srcId="{5D46BF61-606B-4E67-97E5-23B60918FA5D}" destId="{E8C76CA7-EDE9-4A47-B980-566A571257BB}" srcOrd="2" destOrd="0" parTransId="{B9D8D43F-9F01-4DA4-99A9-21F9283CA231}" sibTransId="{A8A20887-37B7-40D3-B6BA-94632E9EADEA}"/>
    <dgm:cxn modelId="{44D26F09-5DC9-46EE-B522-733BCC88B89D}" srcId="{AB1F6936-85C9-4EF7-AA82-8B6050E250F3}" destId="{5FE305A7-5204-4F5E-80F6-F9C191BD21DE}" srcOrd="1" destOrd="0" parTransId="{853386DF-314A-43E5-8381-A189040A95B0}" sibTransId="{7D57C1CF-CC3C-424B-B7BB-BDB86F0F679D}"/>
    <dgm:cxn modelId="{B806F90A-4482-468F-932F-A66E3CC9BFA4}" type="presOf" srcId="{09BDF128-6CA6-4367-9E32-D4AF71581358}" destId="{67FF400E-972D-4A4B-82F3-F9D302BF24DF}" srcOrd="0" destOrd="0" presId="urn:microsoft.com/office/officeart/2005/8/layout/lProcess3"/>
    <dgm:cxn modelId="{25DA060E-C6A0-43D0-82E0-06A980921DB5}" type="presOf" srcId="{AB1F6936-85C9-4EF7-AA82-8B6050E250F3}" destId="{DFCA4CFD-111A-48EB-BF4E-72003A187403}" srcOrd="0" destOrd="0" presId="urn:microsoft.com/office/officeart/2005/8/layout/lProcess3"/>
    <dgm:cxn modelId="{54551114-169F-4044-8601-07A18B3312BD}" type="presOf" srcId="{E8C76CA7-EDE9-4A47-B980-566A571257BB}" destId="{50B5172D-79D5-4CE8-9295-98CFEEA9D035}" srcOrd="0" destOrd="0" presId="urn:microsoft.com/office/officeart/2005/8/layout/lProcess3"/>
    <dgm:cxn modelId="{02103726-9DDC-4BAD-AB84-7EEF5938CD22}" srcId="{09BDF128-6CA6-4367-9E32-D4AF71581358}" destId="{53FF0714-0D70-46DF-AF6D-D3845D6AF726}" srcOrd="0" destOrd="0" parTransId="{D2D04BE8-795C-41C9-B98F-D9637CAB3DBE}" sibTransId="{655C020A-108C-4F84-A82E-51156F96295D}"/>
    <dgm:cxn modelId="{D0FFF137-1AE6-432B-B822-1BC83C4EDDDF}" srcId="{09BDF128-6CA6-4367-9E32-D4AF71581358}" destId="{5D46BF61-606B-4E67-97E5-23B60918FA5D}" srcOrd="2" destOrd="0" parTransId="{4E799742-148C-40CB-9562-B9369A5E77AB}" sibTransId="{F945F3D0-1694-44DE-9726-65852207AC32}"/>
    <dgm:cxn modelId="{3ED6CA3B-B348-4DD0-9E1C-DF074B7E4916}" type="presOf" srcId="{5D46BF61-606B-4E67-97E5-23B60918FA5D}" destId="{29B4A02C-D44A-40C5-A065-D14536C9A247}" srcOrd="0" destOrd="0" presId="urn:microsoft.com/office/officeart/2005/8/layout/lProcess3"/>
    <dgm:cxn modelId="{6100433D-09EA-4323-8F04-028A4A236DC7}" type="presOf" srcId="{53FF0714-0D70-46DF-AF6D-D3845D6AF726}" destId="{524E5440-136A-46D5-B877-2C3B94465792}" srcOrd="0" destOrd="0" presId="urn:microsoft.com/office/officeart/2005/8/layout/lProcess3"/>
    <dgm:cxn modelId="{4CE16E47-D0AA-4B77-B8DA-01130903FF1A}" srcId="{09BDF128-6CA6-4367-9E32-D4AF71581358}" destId="{AB1F6936-85C9-4EF7-AA82-8B6050E250F3}" srcOrd="1" destOrd="0" parTransId="{11D000FC-8CBB-4FF2-9C06-3E8BA416BF22}" sibTransId="{1E07439B-41DF-4989-9513-1D7AD8F7306C}"/>
    <dgm:cxn modelId="{D3CEC147-8F64-47F2-96DC-3459A8AECD6F}" type="presOf" srcId="{5FE305A7-5204-4F5E-80F6-F9C191BD21DE}" destId="{663CC4B3-13F6-4245-AB3E-EA839C433A28}" srcOrd="0" destOrd="0" presId="urn:microsoft.com/office/officeart/2005/8/layout/lProcess3"/>
    <dgm:cxn modelId="{8E779E72-393B-4E02-8C20-D083E0EB887E}" srcId="{53FF0714-0D70-46DF-AF6D-D3845D6AF726}" destId="{D8A0C754-DB20-489E-9517-4AF7D8857399}" srcOrd="0" destOrd="0" parTransId="{7DED99F6-7C36-4FA3-B78B-E5C870254CBF}" sibTransId="{B061718D-9DE2-47BD-A9B4-B8FB23969D70}"/>
    <dgm:cxn modelId="{A4362074-5932-44B3-AA30-0C1D7684CB61}" srcId="{AB1F6936-85C9-4EF7-AA82-8B6050E250F3}" destId="{698FD590-1009-4383-B3BF-B62B67ADE47E}" srcOrd="0" destOrd="0" parTransId="{587A98FA-9999-45CF-8D97-4F1A45256855}" sibTransId="{E4ECF315-09C0-47C4-9A9A-25190C6659A4}"/>
    <dgm:cxn modelId="{84B99275-7B85-4205-A8BB-3857500C338F}" srcId="{5D46BF61-606B-4E67-97E5-23B60918FA5D}" destId="{F02C5E61-15D8-47A9-958D-96DD23655200}" srcOrd="1" destOrd="0" parTransId="{5EB314AA-A402-445F-BA87-F183F6627068}" sibTransId="{F87CCD25-1C90-4502-9027-515F047D77DE}"/>
    <dgm:cxn modelId="{019F4B83-3BD7-4421-B39D-ED79B511CC66}" type="presOf" srcId="{A13924D7-96C8-41A5-A670-B6585B966DD9}" destId="{C1CB55C5-D1F0-45C6-9EB0-ADB580BA5E9F}" srcOrd="0" destOrd="0" presId="urn:microsoft.com/office/officeart/2005/8/layout/lProcess3"/>
    <dgm:cxn modelId="{DE51969C-125F-4EEA-8392-B52A98FA311D}" type="presOf" srcId="{698FD590-1009-4383-B3BF-B62B67ADE47E}" destId="{86A44D2C-6A1C-46D0-80C4-7D34E4A92986}" srcOrd="0" destOrd="0" presId="urn:microsoft.com/office/officeart/2005/8/layout/lProcess3"/>
    <dgm:cxn modelId="{4B6D4F9E-5C66-4473-AB30-52EF2660E4AB}" type="presOf" srcId="{F02C5E61-15D8-47A9-958D-96DD23655200}" destId="{94028785-9662-494A-A41F-9BC2B8504028}" srcOrd="0" destOrd="0" presId="urn:microsoft.com/office/officeart/2005/8/layout/lProcess3"/>
    <dgm:cxn modelId="{6FC9BCA0-ED5D-469B-AF38-AC0AE568DB04}" type="presOf" srcId="{D8A0C754-DB20-489E-9517-4AF7D8857399}" destId="{A1EE6B7F-D5B7-4CBE-8D02-AEAC06090C96}" srcOrd="0" destOrd="0" presId="urn:microsoft.com/office/officeart/2005/8/layout/lProcess3"/>
    <dgm:cxn modelId="{20B418F9-C5FF-4A1F-920B-4F25E75DA852}" srcId="{5D46BF61-606B-4E67-97E5-23B60918FA5D}" destId="{A13924D7-96C8-41A5-A670-B6585B966DD9}" srcOrd="0" destOrd="0" parTransId="{14DEADEE-73FB-499D-B23E-8AEB968D8C2F}" sibTransId="{BE391DB2-1244-4CD5-A5BF-EEE830741FAA}"/>
    <dgm:cxn modelId="{07EB6BE8-7F12-4D96-A10B-4FEFBF61AB51}" type="presParOf" srcId="{67FF400E-972D-4A4B-82F3-F9D302BF24DF}" destId="{D3027655-2D41-44D1-8872-1CFFE3DCA0CF}" srcOrd="0" destOrd="0" presId="urn:microsoft.com/office/officeart/2005/8/layout/lProcess3"/>
    <dgm:cxn modelId="{847C5BF4-6809-40E3-AF0A-9623174B29A8}" type="presParOf" srcId="{D3027655-2D41-44D1-8872-1CFFE3DCA0CF}" destId="{524E5440-136A-46D5-B877-2C3B94465792}" srcOrd="0" destOrd="0" presId="urn:microsoft.com/office/officeart/2005/8/layout/lProcess3"/>
    <dgm:cxn modelId="{CCD2A157-0B95-4838-8D04-607E1C634B4B}" type="presParOf" srcId="{D3027655-2D41-44D1-8872-1CFFE3DCA0CF}" destId="{0BE67E0C-A0AD-4EAE-AF61-8536F89838B5}" srcOrd="1" destOrd="0" presId="urn:microsoft.com/office/officeart/2005/8/layout/lProcess3"/>
    <dgm:cxn modelId="{5CD2B8A0-496F-4CD4-9616-35EC9335EBBA}" type="presParOf" srcId="{D3027655-2D41-44D1-8872-1CFFE3DCA0CF}" destId="{A1EE6B7F-D5B7-4CBE-8D02-AEAC06090C96}" srcOrd="2" destOrd="0" presId="urn:microsoft.com/office/officeart/2005/8/layout/lProcess3"/>
    <dgm:cxn modelId="{3C708AB1-9B56-4C57-91BF-A0CFD2147DC8}" type="presParOf" srcId="{67FF400E-972D-4A4B-82F3-F9D302BF24DF}" destId="{CDC70254-F996-48B9-B50F-DFFBBC4DBB23}" srcOrd="1" destOrd="0" presId="urn:microsoft.com/office/officeart/2005/8/layout/lProcess3"/>
    <dgm:cxn modelId="{E67142B2-82AD-40F9-B280-5D039CAEEB90}" type="presParOf" srcId="{67FF400E-972D-4A4B-82F3-F9D302BF24DF}" destId="{3C753170-81B8-464E-8F9B-DD3049C9B193}" srcOrd="2" destOrd="0" presId="urn:microsoft.com/office/officeart/2005/8/layout/lProcess3"/>
    <dgm:cxn modelId="{5DC59513-7B22-4312-A692-443366EDD56E}" type="presParOf" srcId="{3C753170-81B8-464E-8F9B-DD3049C9B193}" destId="{DFCA4CFD-111A-48EB-BF4E-72003A187403}" srcOrd="0" destOrd="0" presId="urn:microsoft.com/office/officeart/2005/8/layout/lProcess3"/>
    <dgm:cxn modelId="{2198F0FC-F0CE-4B3C-A0FA-BA86CABED327}" type="presParOf" srcId="{3C753170-81B8-464E-8F9B-DD3049C9B193}" destId="{658FD6AA-6363-41DB-A2EB-8B73F52D6C66}" srcOrd="1" destOrd="0" presId="urn:microsoft.com/office/officeart/2005/8/layout/lProcess3"/>
    <dgm:cxn modelId="{68F199C3-5783-4B19-8874-581DFAD29B1B}" type="presParOf" srcId="{3C753170-81B8-464E-8F9B-DD3049C9B193}" destId="{86A44D2C-6A1C-46D0-80C4-7D34E4A92986}" srcOrd="2" destOrd="0" presId="urn:microsoft.com/office/officeart/2005/8/layout/lProcess3"/>
    <dgm:cxn modelId="{95FAF691-B755-47DE-BAD7-DEF418CBDE65}" type="presParOf" srcId="{3C753170-81B8-464E-8F9B-DD3049C9B193}" destId="{5A69E491-8A40-4A5D-BDF8-73439B9EBE5B}" srcOrd="3" destOrd="0" presId="urn:microsoft.com/office/officeart/2005/8/layout/lProcess3"/>
    <dgm:cxn modelId="{76761DB6-1A48-4D50-B7C9-A047FB327239}" type="presParOf" srcId="{3C753170-81B8-464E-8F9B-DD3049C9B193}" destId="{663CC4B3-13F6-4245-AB3E-EA839C433A28}" srcOrd="4" destOrd="0" presId="urn:microsoft.com/office/officeart/2005/8/layout/lProcess3"/>
    <dgm:cxn modelId="{300594EC-C458-484C-A516-2610CFB553A8}" type="presParOf" srcId="{67FF400E-972D-4A4B-82F3-F9D302BF24DF}" destId="{2F9A0815-0537-43A9-A273-B2A8380CB481}" srcOrd="3" destOrd="0" presId="urn:microsoft.com/office/officeart/2005/8/layout/lProcess3"/>
    <dgm:cxn modelId="{6414E5E2-CE8D-44F5-90F5-ADA4E2CF0E4E}" type="presParOf" srcId="{67FF400E-972D-4A4B-82F3-F9D302BF24DF}" destId="{720F8873-8837-4B19-8FCB-8151D5FF330E}" srcOrd="4" destOrd="0" presId="urn:microsoft.com/office/officeart/2005/8/layout/lProcess3"/>
    <dgm:cxn modelId="{0AADF6FC-63A9-450F-A00A-82A6EF97347F}" type="presParOf" srcId="{720F8873-8837-4B19-8FCB-8151D5FF330E}" destId="{29B4A02C-D44A-40C5-A065-D14536C9A247}" srcOrd="0" destOrd="0" presId="urn:microsoft.com/office/officeart/2005/8/layout/lProcess3"/>
    <dgm:cxn modelId="{37715640-C792-4F5F-A1C4-575326198EA3}" type="presParOf" srcId="{720F8873-8837-4B19-8FCB-8151D5FF330E}" destId="{7D7E64A8-CF18-42B9-A8E4-029888DF715C}" srcOrd="1" destOrd="0" presId="urn:microsoft.com/office/officeart/2005/8/layout/lProcess3"/>
    <dgm:cxn modelId="{B4967D66-21B4-4F90-9C87-ACE7ACF1B932}" type="presParOf" srcId="{720F8873-8837-4B19-8FCB-8151D5FF330E}" destId="{C1CB55C5-D1F0-45C6-9EB0-ADB580BA5E9F}" srcOrd="2" destOrd="0" presId="urn:microsoft.com/office/officeart/2005/8/layout/lProcess3"/>
    <dgm:cxn modelId="{006E0A41-9948-4C85-A49E-3D45218E96F6}" type="presParOf" srcId="{720F8873-8837-4B19-8FCB-8151D5FF330E}" destId="{D59E4CB4-275A-4023-BD2A-629074A97FCA}" srcOrd="3" destOrd="0" presId="urn:microsoft.com/office/officeart/2005/8/layout/lProcess3"/>
    <dgm:cxn modelId="{9A88C758-2520-40A6-AB5E-5FDF076A4D79}" type="presParOf" srcId="{720F8873-8837-4B19-8FCB-8151D5FF330E}" destId="{94028785-9662-494A-A41F-9BC2B8504028}" srcOrd="4" destOrd="0" presId="urn:microsoft.com/office/officeart/2005/8/layout/lProcess3"/>
    <dgm:cxn modelId="{B212B132-D918-44B4-AB68-BB8035176C80}" type="presParOf" srcId="{720F8873-8837-4B19-8FCB-8151D5FF330E}" destId="{7B56C581-3218-45D4-827A-1754EC0E52FA}" srcOrd="5" destOrd="0" presId="urn:microsoft.com/office/officeart/2005/8/layout/lProcess3"/>
    <dgm:cxn modelId="{5B81B421-0036-4DC7-8DBB-D564F1AF3410}" type="presParOf" srcId="{720F8873-8837-4B19-8FCB-8151D5FF330E}" destId="{50B5172D-79D5-4CE8-9295-98CFEEA9D035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E5440-136A-46D5-B877-2C3B94465792}">
      <dsp:nvSpPr>
        <dsp:cNvPr id="0" name=""/>
        <dsp:cNvSpPr/>
      </dsp:nvSpPr>
      <dsp:spPr>
        <a:xfrm>
          <a:off x="78810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6 – 64 years old</a:t>
          </a:r>
          <a:endParaRPr lang="en-US" sz="2700" kern="1200" dirty="0"/>
        </a:p>
      </dsp:txBody>
      <dsp:txXfrm>
        <a:off x="741170" y="3129"/>
        <a:ext cx="1987078" cy="1324719"/>
      </dsp:txXfrm>
    </dsp:sp>
    <dsp:sp modelId="{A1EE6B7F-D5B7-4CBE-8D02-AEAC06090C96}">
      <dsp:nvSpPr>
        <dsp:cNvPr id="0" name=""/>
        <dsp:cNvSpPr/>
      </dsp:nvSpPr>
      <dsp:spPr>
        <a:xfrm>
          <a:off x="2960074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One Bivalent Dose</a:t>
          </a:r>
          <a:endParaRPr lang="en-US" sz="2300" kern="1200" dirty="0"/>
        </a:p>
      </dsp:txBody>
      <dsp:txXfrm>
        <a:off x="3509832" y="115730"/>
        <a:ext cx="1649276" cy="1099516"/>
      </dsp:txXfrm>
    </dsp:sp>
    <dsp:sp modelId="{DFCA4CFD-111A-48EB-BF4E-72003A187403}">
      <dsp:nvSpPr>
        <dsp:cNvPr id="0" name=""/>
        <dsp:cNvSpPr/>
      </dsp:nvSpPr>
      <dsp:spPr>
        <a:xfrm>
          <a:off x="78810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65 and older</a:t>
          </a:r>
          <a:endParaRPr lang="en-US" sz="2700" kern="1200" dirty="0"/>
        </a:p>
      </dsp:txBody>
      <dsp:txXfrm>
        <a:off x="741170" y="1513309"/>
        <a:ext cx="1987078" cy="1324719"/>
      </dsp:txXfrm>
    </dsp:sp>
    <dsp:sp modelId="{86A44D2C-6A1C-46D0-80C4-7D34E4A92986}">
      <dsp:nvSpPr>
        <dsp:cNvPr id="0" name=""/>
        <dsp:cNvSpPr/>
      </dsp:nvSpPr>
      <dsp:spPr>
        <a:xfrm>
          <a:off x="2960074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Bivalent dose</a:t>
          </a:r>
          <a:endParaRPr lang="en-US" sz="2300" kern="1200" dirty="0"/>
        </a:p>
      </dsp:txBody>
      <dsp:txXfrm>
        <a:off x="3509832" y="1625910"/>
        <a:ext cx="1649276" cy="1099516"/>
      </dsp:txXfrm>
    </dsp:sp>
    <dsp:sp modelId="{663CC4B3-13F6-4245-AB3E-EA839C433A28}">
      <dsp:nvSpPr>
        <dsp:cNvPr id="0" name=""/>
        <dsp:cNvSpPr/>
      </dsp:nvSpPr>
      <dsp:spPr>
        <a:xfrm>
          <a:off x="532403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Bivalent dose 4 months</a:t>
          </a:r>
          <a:endParaRPr lang="en-US" sz="2300" kern="1200" dirty="0"/>
        </a:p>
      </dsp:txBody>
      <dsp:txXfrm>
        <a:off x="5873793" y="1625910"/>
        <a:ext cx="1649276" cy="1099516"/>
      </dsp:txXfrm>
    </dsp:sp>
    <dsp:sp modelId="{29B4A02C-D44A-40C5-A065-D14536C9A247}">
      <dsp:nvSpPr>
        <dsp:cNvPr id="0" name=""/>
        <dsp:cNvSpPr/>
      </dsp:nvSpPr>
      <dsp:spPr>
        <a:xfrm>
          <a:off x="78810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Immune Compromised</a:t>
          </a:r>
          <a:endParaRPr lang="en-US" sz="2700" kern="1200" dirty="0"/>
        </a:p>
      </dsp:txBody>
      <dsp:txXfrm>
        <a:off x="741170" y="3023489"/>
        <a:ext cx="1987078" cy="1324719"/>
      </dsp:txXfrm>
    </dsp:sp>
    <dsp:sp modelId="{C1CB55C5-D1F0-45C6-9EB0-ADB580BA5E9F}">
      <dsp:nvSpPr>
        <dsp:cNvPr id="0" name=""/>
        <dsp:cNvSpPr/>
      </dsp:nvSpPr>
      <dsp:spPr>
        <a:xfrm>
          <a:off x="2960074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Bivalent dose</a:t>
          </a:r>
          <a:endParaRPr lang="en-US" sz="2300" kern="1200" dirty="0"/>
        </a:p>
      </dsp:txBody>
      <dsp:txXfrm>
        <a:off x="3509832" y="3136090"/>
        <a:ext cx="1649276" cy="1099516"/>
      </dsp:txXfrm>
    </dsp:sp>
    <dsp:sp modelId="{94028785-9662-494A-A41F-9BC2B8504028}">
      <dsp:nvSpPr>
        <dsp:cNvPr id="0" name=""/>
        <dsp:cNvSpPr/>
      </dsp:nvSpPr>
      <dsp:spPr>
        <a:xfrm>
          <a:off x="532403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2 months</a:t>
          </a:r>
        </a:p>
      </dsp:txBody>
      <dsp:txXfrm>
        <a:off x="5873793" y="3136090"/>
        <a:ext cx="1649276" cy="1099516"/>
      </dsp:txXfrm>
    </dsp:sp>
    <dsp:sp modelId="{50B5172D-79D5-4CE8-9295-98CFEEA9D035}">
      <dsp:nvSpPr>
        <dsp:cNvPr id="0" name=""/>
        <dsp:cNvSpPr/>
      </dsp:nvSpPr>
      <dsp:spPr>
        <a:xfrm>
          <a:off x="7687997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6 months</a:t>
          </a:r>
          <a:endParaRPr lang="en-US" sz="2300" kern="1200" dirty="0"/>
        </a:p>
      </dsp:txBody>
      <dsp:txXfrm>
        <a:off x="8237755" y="3136090"/>
        <a:ext cx="1649276" cy="1099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Updates on Covid-19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7/20/23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graph of a number of people with a number of deaths&#10;&#10;Description automatically generated">
            <a:extLst>
              <a:ext uri="{FF2B5EF4-FFF2-40B4-BE49-F238E27FC236}">
                <a16:creationId xmlns:a16="http://schemas.microsoft.com/office/drawing/2014/main" id="{041DE397-D42A-833F-FCF8-27A22809B0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830" y="457200"/>
            <a:ext cx="1121433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0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graph of a number of patients&#10;&#10;Description automatically generated">
            <a:extLst>
              <a:ext uri="{FF2B5EF4-FFF2-40B4-BE49-F238E27FC236}">
                <a16:creationId xmlns:a16="http://schemas.microsoft.com/office/drawing/2014/main" id="{1F9D7CA1-93C2-B2FE-BA06-ACE2BAAAC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4"/>
            <a:ext cx="10905066" cy="523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49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8BE68B-0922-F855-F6A9-73FC100A3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  <a:cs typeface="Calibri Light"/>
              </a:rPr>
              <a:t>Current Variants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 descr="A screenshot of a graph&#10;&#10;Description automatically generated">
            <a:extLst>
              <a:ext uri="{FF2B5EF4-FFF2-40B4-BE49-F238E27FC236}">
                <a16:creationId xmlns:a16="http://schemas.microsoft.com/office/drawing/2014/main" id="{4C5A1C94-F611-7652-E3A2-6B470A721E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0750" y="643466"/>
            <a:ext cx="5373832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8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38CB2-0D06-5A61-F9D7-1482B182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Vaccine Recommendations</a:t>
            </a:r>
            <a:endParaRPr lang="en-US" dirty="0"/>
          </a:p>
        </p:txBody>
      </p:sp>
      <p:graphicFrame>
        <p:nvGraphicFramePr>
          <p:cNvPr id="11" name="Diagram 11">
            <a:extLst>
              <a:ext uri="{FF2B5EF4-FFF2-40B4-BE49-F238E27FC236}">
                <a16:creationId xmlns:a16="http://schemas.microsoft.com/office/drawing/2014/main" id="{D868D028-4BF0-61F2-3693-03D8ABAD18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35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8C8E39-5866-FDC6-D2F4-529FBA4F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What's Next</a:t>
            </a:r>
            <a:endParaRPr lang="en-US" dirty="0"/>
          </a:p>
        </p:txBody>
      </p:sp>
      <p:pic>
        <p:nvPicPr>
          <p:cNvPr id="4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50D1176-F160-67CE-0D67-F1C13BC6C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955" y="998073"/>
            <a:ext cx="9875259" cy="158004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CBAB8-E341-278F-0334-D63E72DBA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79" y="3884452"/>
            <a:ext cx="5723021" cy="23987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Omicron variant XBB.1.5 for use as early as fall of 2023 (monovalent)</a:t>
            </a:r>
          </a:p>
          <a:p>
            <a:r>
              <a:rPr lang="en-US" sz="2000">
                <a:cs typeface="Calibri"/>
              </a:rPr>
              <a:t>Pfizer (mRNA)</a:t>
            </a:r>
          </a:p>
          <a:p>
            <a:r>
              <a:rPr lang="en-US" sz="2000">
                <a:cs typeface="Calibri"/>
              </a:rPr>
              <a:t>Moderna (mRNA)</a:t>
            </a:r>
          </a:p>
          <a:p>
            <a:r>
              <a:rPr lang="en-US" sz="2000">
                <a:cs typeface="Calibri"/>
              </a:rPr>
              <a:t>Novavax (Protein)</a:t>
            </a:r>
          </a:p>
        </p:txBody>
      </p:sp>
    </p:spTree>
    <p:extLst>
      <p:ext uri="{BB962C8B-B14F-4D97-AF65-F5344CB8AC3E}">
        <p14:creationId xmlns:p14="http://schemas.microsoft.com/office/powerpoint/2010/main" val="2652444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Updates on Covid-19</vt:lpstr>
      <vt:lpstr>PowerPoint Presentation</vt:lpstr>
      <vt:lpstr>PowerPoint Presentation</vt:lpstr>
      <vt:lpstr>Current Variants</vt:lpstr>
      <vt:lpstr>Vaccine Recommendations</vt:lpstr>
      <vt:lpstr>What's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Dobbs</dc:creator>
  <cp:lastModifiedBy>Thomas Dobbs</cp:lastModifiedBy>
  <cp:revision>55</cp:revision>
  <dcterms:created xsi:type="dcterms:W3CDTF">2023-07-18T16:26:40Z</dcterms:created>
  <dcterms:modified xsi:type="dcterms:W3CDTF">2023-07-19T16:56:53Z</dcterms:modified>
</cp:coreProperties>
</file>