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85" r:id="rId4"/>
    <p:sldId id="292" r:id="rId5"/>
    <p:sldId id="288" r:id="rId6"/>
    <p:sldId id="286" r:id="rId7"/>
    <p:sldId id="303" r:id="rId8"/>
    <p:sldId id="304" r:id="rId9"/>
    <p:sldId id="306" r:id="rId10"/>
    <p:sldId id="307" r:id="rId11"/>
    <p:sldId id="309" r:id="rId12"/>
    <p:sldId id="310" r:id="rId13"/>
    <p:sldId id="287" r:id="rId14"/>
    <p:sldId id="291" r:id="rId15"/>
    <p:sldId id="290" r:id="rId16"/>
    <p:sldId id="301" r:id="rId17"/>
    <p:sldId id="302" r:id="rId18"/>
    <p:sldId id="311" r:id="rId19"/>
    <p:sldId id="262" r:id="rId20"/>
    <p:sldId id="265" r:id="rId21"/>
    <p:sldId id="264" r:id="rId22"/>
    <p:sldId id="284" r:id="rId23"/>
    <p:sldId id="266" r:id="rId24"/>
    <p:sldId id="267" r:id="rId25"/>
    <p:sldId id="270" r:id="rId26"/>
    <p:sldId id="268" r:id="rId27"/>
    <p:sldId id="269" r:id="rId28"/>
    <p:sldId id="283" r:id="rId29"/>
    <p:sldId id="278" r:id="rId30"/>
    <p:sldId id="279" r:id="rId31"/>
    <p:sldId id="273" r:id="rId32"/>
    <p:sldId id="296" r:id="rId33"/>
    <p:sldId id="275" r:id="rId34"/>
    <p:sldId id="293" r:id="rId35"/>
    <p:sldId id="276" r:id="rId36"/>
    <p:sldId id="274" r:id="rId37"/>
    <p:sldId id="277" r:id="rId38"/>
    <p:sldId id="297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694513"/>
            <a:ext cx="6498158" cy="172486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Men’s Health Matters</a:t>
            </a:r>
            <a:br>
              <a:rPr lang="en-US" dirty="0"/>
            </a:br>
            <a:r>
              <a:rPr lang="en-US" dirty="0"/>
              <a:t>Health Promotion and Disease Prevention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6/14/2023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9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43D641F5-FC45-118B-CABE-A40B67289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87" y="808523"/>
            <a:ext cx="3989402" cy="5135077"/>
          </a:xfrm>
        </p:spPr>
      </p:pic>
    </p:spTree>
    <p:extLst>
      <p:ext uri="{BB962C8B-B14F-4D97-AF65-F5344CB8AC3E}">
        <p14:creationId xmlns:p14="http://schemas.microsoft.com/office/powerpoint/2010/main" val="282989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112D60CA-5A07-8689-3D37-267F30F7D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44" y="1600200"/>
            <a:ext cx="4517136" cy="4343400"/>
          </a:xfrm>
        </p:spPr>
      </p:pic>
    </p:spTree>
    <p:extLst>
      <p:ext uri="{BB962C8B-B14F-4D97-AF65-F5344CB8AC3E}">
        <p14:creationId xmlns:p14="http://schemas.microsoft.com/office/powerpoint/2010/main" val="142988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99D6D0C3-C846-CE93-2E1D-F8F6E0E51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77" y="1423852"/>
            <a:ext cx="3402899" cy="4519748"/>
          </a:xfrm>
        </p:spPr>
      </p:pic>
    </p:spTree>
    <p:extLst>
      <p:ext uri="{BB962C8B-B14F-4D97-AF65-F5344CB8AC3E}">
        <p14:creationId xmlns:p14="http://schemas.microsoft.com/office/powerpoint/2010/main" val="125201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causes of deaths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 disease</a:t>
            </a:r>
          </a:p>
          <a:p>
            <a:r>
              <a:rPr lang="en-US" dirty="0"/>
              <a:t>Cancer</a:t>
            </a:r>
          </a:p>
          <a:p>
            <a:r>
              <a:rPr lang="en-US" dirty="0"/>
              <a:t>Covid</a:t>
            </a:r>
          </a:p>
          <a:p>
            <a:r>
              <a:rPr lang="en-US" dirty="0"/>
              <a:t>Accidents (unintentional injuries)</a:t>
            </a:r>
          </a:p>
        </p:txBody>
      </p:sp>
    </p:spTree>
    <p:extLst>
      <p:ext uri="{BB962C8B-B14F-4D97-AF65-F5344CB8AC3E}">
        <p14:creationId xmlns:p14="http://schemas.microsoft.com/office/powerpoint/2010/main" val="126545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n-never-go-to-a-doctor-when-theyre-sick-be-a-man-dont-be-a-sissy-walk-it-off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4" r="-2994"/>
          <a:stretch/>
        </p:blipFill>
        <p:spPr>
          <a:xfrm>
            <a:off x="549275" y="804790"/>
            <a:ext cx="8042275" cy="4948614"/>
          </a:xfrm>
        </p:spPr>
      </p:pic>
    </p:spTree>
    <p:extLst>
      <p:ext uri="{BB962C8B-B14F-4D97-AF65-F5344CB8AC3E}">
        <p14:creationId xmlns:p14="http://schemas.microsoft.com/office/powerpoint/2010/main" val="309685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men don’t go to doctor?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can handle it</a:t>
            </a:r>
          </a:p>
          <a:p>
            <a:r>
              <a:rPr lang="en-US" dirty="0"/>
              <a:t>Makes them weak</a:t>
            </a:r>
          </a:p>
          <a:p>
            <a:r>
              <a:rPr lang="en-US" dirty="0"/>
              <a:t>Lack of trust</a:t>
            </a:r>
          </a:p>
          <a:p>
            <a:r>
              <a:rPr lang="en-US" dirty="0"/>
              <a:t>Lack of access</a:t>
            </a:r>
          </a:p>
          <a:p>
            <a:r>
              <a:rPr lang="en-US" dirty="0"/>
              <a:t>Wives don’t force them. </a:t>
            </a:r>
          </a:p>
        </p:txBody>
      </p:sp>
    </p:spTree>
    <p:extLst>
      <p:ext uri="{BB962C8B-B14F-4D97-AF65-F5344CB8AC3E}">
        <p14:creationId xmlns:p14="http://schemas.microsoft.com/office/powerpoint/2010/main" val="314790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Tuskegee “Experiment”</a:t>
            </a:r>
          </a:p>
        </p:txBody>
      </p:sp>
      <p:pic>
        <p:nvPicPr>
          <p:cNvPr id="4" name="Content Placeholder 3" descr="shutterstock_237228811-900x6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 b="13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143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276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662B520A-3ECB-8218-1DDB-1C1C8C41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9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22 million Americans w/ OSA</a:t>
            </a:r>
          </a:p>
          <a:p>
            <a:r>
              <a:rPr lang="en-US" dirty="0"/>
              <a:t>80% of mod to severe cases </a:t>
            </a:r>
            <a:r>
              <a:rPr lang="en-US" dirty="0" err="1"/>
              <a:t>undx’d</a:t>
            </a:r>
            <a:endParaRPr lang="en-US" dirty="0"/>
          </a:p>
          <a:p>
            <a:r>
              <a:rPr lang="en-US" dirty="0"/>
              <a:t>Does snoring = sleep apnea?</a:t>
            </a:r>
          </a:p>
          <a:p>
            <a:r>
              <a:rPr lang="en-US" dirty="0"/>
              <a:t>Leads to</a:t>
            </a:r>
          </a:p>
          <a:p>
            <a:pPr lvl="1"/>
            <a:r>
              <a:rPr lang="en-US" dirty="0"/>
              <a:t>Heart Disease</a:t>
            </a:r>
          </a:p>
          <a:p>
            <a:pPr lvl="1"/>
            <a:r>
              <a:rPr lang="en-US" dirty="0"/>
              <a:t>HTN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Low 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4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spective-4-63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07" b="-3296"/>
          <a:stretch/>
        </p:blipFill>
        <p:spPr>
          <a:xfrm>
            <a:off x="914400" y="711795"/>
            <a:ext cx="7315200" cy="5931620"/>
          </a:xfrm>
        </p:spPr>
      </p:pic>
    </p:spTree>
    <p:extLst>
      <p:ext uri="{BB962C8B-B14F-4D97-AF65-F5344CB8AC3E}">
        <p14:creationId xmlns:p14="http://schemas.microsoft.com/office/powerpoint/2010/main" val="195502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Apnea</a:t>
            </a:r>
          </a:p>
        </p:txBody>
      </p:sp>
      <p:pic>
        <p:nvPicPr>
          <p:cNvPr id="4" name="Content Placeholder 3" descr="Sleep-Apne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 b="2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108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Apnea</a:t>
            </a:r>
          </a:p>
        </p:txBody>
      </p:sp>
      <p:pic>
        <p:nvPicPr>
          <p:cNvPr id="4" name="Content Placeholder 3" descr="Sleep-Apnea-Infographic-cropp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4" b="19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32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OSA</a:t>
            </a:r>
          </a:p>
          <a:p>
            <a:r>
              <a:rPr lang="en-US" dirty="0" err="1"/>
              <a:t>Vit</a:t>
            </a:r>
            <a:r>
              <a:rPr lang="en-US" dirty="0"/>
              <a:t> D deficiency</a:t>
            </a:r>
          </a:p>
          <a:p>
            <a:r>
              <a:rPr lang="en-US" dirty="0"/>
              <a:t>Hypothyroidism</a:t>
            </a:r>
          </a:p>
          <a:p>
            <a:r>
              <a:rPr lang="en-US" dirty="0"/>
              <a:t>Anemia</a:t>
            </a:r>
          </a:p>
          <a:p>
            <a:r>
              <a:rPr lang="en-US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302081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  <a:p>
            <a:pPr lvl="1"/>
            <a:r>
              <a:rPr lang="en-US" dirty="0"/>
              <a:t>1 out of 3 Americans</a:t>
            </a:r>
          </a:p>
          <a:p>
            <a:r>
              <a:rPr lang="en-US" dirty="0"/>
              <a:t>Childhood Obesity</a:t>
            </a:r>
          </a:p>
          <a:p>
            <a:pPr lvl="1"/>
            <a:r>
              <a:rPr lang="en-US" dirty="0"/>
              <a:t>1 out of 5 Americans</a:t>
            </a:r>
          </a:p>
          <a:p>
            <a:r>
              <a:rPr lang="en-US" dirty="0"/>
              <a:t>Mississippi</a:t>
            </a:r>
          </a:p>
          <a:p>
            <a:pPr lvl="1"/>
            <a:r>
              <a:rPr lang="en-US" dirty="0"/>
              <a:t>Top 3 in Nation 10 years in a row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9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physically active is important to prevent heart disease and stroke, the nation’s #1 and #5 Killer</a:t>
            </a:r>
          </a:p>
          <a:p>
            <a:r>
              <a:rPr lang="en-US" dirty="0"/>
              <a:t>To improve overall cardiovascular health, we suggest at least </a:t>
            </a:r>
          </a:p>
          <a:p>
            <a:pPr lvl="1"/>
            <a:r>
              <a:rPr lang="en-US" dirty="0"/>
              <a:t>150 minutes per week of moderate exercise or </a:t>
            </a:r>
          </a:p>
          <a:p>
            <a:pPr lvl="1"/>
            <a:r>
              <a:rPr lang="en-US" dirty="0"/>
              <a:t>75 minutes per week of vigorous exercise (or a combination of moderate and vigorous activity).</a:t>
            </a:r>
          </a:p>
        </p:txBody>
      </p:sp>
    </p:spTree>
    <p:extLst>
      <p:ext uri="{BB962C8B-B14F-4D97-AF65-F5344CB8AC3E}">
        <p14:creationId xmlns:p14="http://schemas.microsoft.com/office/powerpoint/2010/main" val="3623676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o-time-to-exercise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48" r="-25348"/>
          <a:stretch>
            <a:fillRect/>
          </a:stretch>
        </p:blipFill>
        <p:spPr>
          <a:xfrm>
            <a:off x="-593725" y="614952"/>
            <a:ext cx="10483850" cy="5662024"/>
          </a:xfrm>
        </p:spPr>
      </p:pic>
    </p:spTree>
    <p:extLst>
      <p:ext uri="{BB962C8B-B14F-4D97-AF65-F5344CB8AC3E}">
        <p14:creationId xmlns:p14="http://schemas.microsoft.com/office/powerpoint/2010/main" val="1818856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4000" dirty="0"/>
          </a:p>
          <a:p>
            <a:r>
              <a:rPr lang="en-US" sz="4000" dirty="0"/>
              <a:t>What percentage does </a:t>
            </a:r>
          </a:p>
          <a:p>
            <a:pPr marL="0" indent="0">
              <a:buNone/>
            </a:pPr>
            <a:r>
              <a:rPr lang="en-US" sz="4000" dirty="0"/>
              <a:t>       nutrition play? </a:t>
            </a:r>
          </a:p>
          <a:p>
            <a:pPr lvl="1"/>
            <a:r>
              <a:rPr lang="en-US" sz="3800" dirty="0"/>
              <a:t>%20</a:t>
            </a:r>
          </a:p>
          <a:p>
            <a:pPr lvl="1"/>
            <a:r>
              <a:rPr lang="en-US" sz="3800" dirty="0"/>
              <a:t>%40</a:t>
            </a:r>
          </a:p>
          <a:p>
            <a:pPr lvl="1"/>
            <a:r>
              <a:rPr lang="en-US" sz="3800" dirty="0"/>
              <a:t>%80</a:t>
            </a:r>
          </a:p>
        </p:txBody>
      </p:sp>
    </p:spTree>
    <p:extLst>
      <p:ext uri="{BB962C8B-B14F-4D97-AF65-F5344CB8AC3E}">
        <p14:creationId xmlns:p14="http://schemas.microsoft.com/office/powerpoint/2010/main" val="3290462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0d6737164fcf29c787a4bc3e85884e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34" r="-33934"/>
          <a:stretch>
            <a:fillRect/>
          </a:stretch>
        </p:blipFill>
        <p:spPr>
          <a:xfrm>
            <a:off x="0" y="968376"/>
            <a:ext cx="9177199" cy="5133976"/>
          </a:xfrm>
        </p:spPr>
      </p:pic>
    </p:spTree>
    <p:extLst>
      <p:ext uri="{BB962C8B-B14F-4D97-AF65-F5344CB8AC3E}">
        <p14:creationId xmlns:p14="http://schemas.microsoft.com/office/powerpoint/2010/main" val="1057412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h foo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39" r="-21539"/>
          <a:stretch>
            <a:fillRect/>
          </a:stretch>
        </p:blipFill>
        <p:spPr>
          <a:xfrm>
            <a:off x="-1355725" y="107576"/>
            <a:ext cx="12210271" cy="6594475"/>
          </a:xfrm>
        </p:spPr>
      </p:pic>
    </p:spTree>
    <p:extLst>
      <p:ext uri="{BB962C8B-B14F-4D97-AF65-F5344CB8AC3E}">
        <p14:creationId xmlns:p14="http://schemas.microsoft.com/office/powerpoint/2010/main" val="2191471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</a:t>
            </a:r>
          </a:p>
        </p:txBody>
      </p:sp>
      <p:pic>
        <p:nvPicPr>
          <p:cNvPr id="4" name="Content Placeholder 3" descr="1in3-Cancer-screening-720x0-c-defau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27" b="-11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627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Percent of men aged 18 and over in fair or poor health: 12.4%</a:t>
            </a:r>
          </a:p>
          <a:p>
            <a:r>
              <a:rPr lang="en-US" dirty="0"/>
              <a:t>Percent of men aged 18 and over who had five or more drinks in 1 day at least once in the past year: 31.6%</a:t>
            </a:r>
          </a:p>
          <a:p>
            <a:r>
              <a:rPr lang="en-US" dirty="0"/>
              <a:t>Percent of men aged 18 and over who met the 2008 federal physical activity guidelines for aerobic activity through leisure-time aerobic activity: 55.6%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99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 Cancer</a:t>
            </a:r>
          </a:p>
        </p:txBody>
      </p:sp>
      <p:pic>
        <p:nvPicPr>
          <p:cNvPr id="4" name="Content Placeholder 3" descr="AI-colorectal-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71" r="-10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3513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pic>
        <p:nvPicPr>
          <p:cNvPr id="4" name="Content Placeholder 3" descr="2016 Minority MH Prevalance Infographics-Black A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45" r="-27845"/>
          <a:stretch>
            <a:fillRect/>
          </a:stretch>
        </p:blipFill>
        <p:spPr>
          <a:xfrm>
            <a:off x="-530226" y="1301750"/>
            <a:ext cx="9858845" cy="5324476"/>
          </a:xfrm>
        </p:spPr>
      </p:pic>
    </p:spTree>
    <p:extLst>
      <p:ext uri="{BB962C8B-B14F-4D97-AF65-F5344CB8AC3E}">
        <p14:creationId xmlns:p14="http://schemas.microsoft.com/office/powerpoint/2010/main" val="4164450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state-cancer-fac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40" r="-42140"/>
          <a:stretch>
            <a:fillRect/>
          </a:stretch>
        </p:blipFill>
        <p:spPr>
          <a:xfrm>
            <a:off x="-682917" y="691615"/>
            <a:ext cx="10516264" cy="5679529"/>
          </a:xfrm>
        </p:spPr>
      </p:pic>
    </p:spTree>
    <p:extLst>
      <p:ext uri="{BB962C8B-B14F-4D97-AF65-F5344CB8AC3E}">
        <p14:creationId xmlns:p14="http://schemas.microsoft.com/office/powerpoint/2010/main" val="745043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48600" cy="892549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1" r="-16981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1574384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ns-mental-health-day-copy-702x3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4" b="-7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6225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Identifiers </a:t>
            </a:r>
          </a:p>
        </p:txBody>
      </p:sp>
      <p:pic>
        <p:nvPicPr>
          <p:cNvPr id="4" name="Content Placeholder 3" descr="depression-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51" r="-33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0892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pic>
        <p:nvPicPr>
          <p:cNvPr id="4" name="Content Placeholder 3" descr="black-mental-heal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r="1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783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ression-and-anxie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80" r="-42580"/>
          <a:stretch>
            <a:fillRect/>
          </a:stretch>
        </p:blipFill>
        <p:spPr>
          <a:xfrm>
            <a:off x="-1165226" y="412750"/>
            <a:ext cx="11122798" cy="6007101"/>
          </a:xfrm>
        </p:spPr>
      </p:pic>
    </p:spTree>
    <p:extLst>
      <p:ext uri="{BB962C8B-B14F-4D97-AF65-F5344CB8AC3E}">
        <p14:creationId xmlns:p14="http://schemas.microsoft.com/office/powerpoint/2010/main" val="2973112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ressing-quotes-sad-quot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77" r="-39377"/>
          <a:stretch/>
        </p:blipFill>
        <p:spPr>
          <a:xfrm>
            <a:off x="0" y="880238"/>
            <a:ext cx="9050975" cy="5063363"/>
          </a:xfrm>
        </p:spPr>
      </p:pic>
    </p:spTree>
    <p:extLst>
      <p:ext uri="{BB962C8B-B14F-4D97-AF65-F5344CB8AC3E}">
        <p14:creationId xmlns:p14="http://schemas.microsoft.com/office/powerpoint/2010/main" val="3951651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80" r="-42580"/>
          <a:stretch>
            <a:fillRect/>
          </a:stretch>
        </p:blipFill>
        <p:spPr>
          <a:xfrm>
            <a:off x="549275" y="1801399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50045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d-You-Kn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24" r="-20824"/>
          <a:stretch>
            <a:fillRect/>
          </a:stretch>
        </p:blipFill>
        <p:spPr>
          <a:xfrm>
            <a:off x="141174" y="1169460"/>
            <a:ext cx="9002826" cy="4862165"/>
          </a:xfrm>
        </p:spPr>
      </p:pic>
    </p:spTree>
    <p:extLst>
      <p:ext uri="{BB962C8B-B14F-4D97-AF65-F5344CB8AC3E}">
        <p14:creationId xmlns:p14="http://schemas.microsoft.com/office/powerpoint/2010/main" val="404235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 are 100% more likely than men to visit a doctor for annual exams</a:t>
            </a:r>
          </a:p>
          <a:p>
            <a:r>
              <a:rPr lang="en-US" dirty="0"/>
              <a:t>Lack of preventative care means men die on average almost 5 years earlier than women.</a:t>
            </a:r>
          </a:p>
          <a:p>
            <a:r>
              <a:rPr lang="en-US" dirty="0"/>
              <a:t>Masculinity is negatively correlated with a willingness to take medication to improve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347608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Percent of men aged 18 and over who currently smoke cigarettes: 17.8%</a:t>
            </a:r>
          </a:p>
          <a:p>
            <a:endParaRPr lang="en-US" dirty="0"/>
          </a:p>
          <a:p>
            <a:r>
              <a:rPr lang="en-US" dirty="0"/>
              <a:t>Percent of men aged 20 and over with obesity: 34.5% (2011-2014)</a:t>
            </a:r>
          </a:p>
          <a:p>
            <a:r>
              <a:rPr lang="en-US" dirty="0"/>
              <a:t>Percent of men aged 20 and over with hypertension (measured high blood pressure and/or taking antihypertensive medication): 32.6% (2011-2014)</a:t>
            </a:r>
          </a:p>
        </p:txBody>
      </p:sp>
    </p:spTree>
    <p:extLst>
      <p:ext uri="{BB962C8B-B14F-4D97-AF65-F5344CB8AC3E}">
        <p14:creationId xmlns:p14="http://schemas.microsoft.com/office/powerpoint/2010/main" val="140278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0798-BCB5-6A7D-550F-6E26B809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98FB64-E66C-0D1F-4195-4504C1F1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0"/>
            <a:ext cx="5186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0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AD85-3D48-042B-E88D-0A1FBEB9D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AD98D5-1834-E173-7665-E37A93D5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55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paper&#10;&#10;Description automatically generated with low confidence">
            <a:extLst>
              <a:ext uri="{FF2B5EF4-FFF2-40B4-BE49-F238E27FC236}">
                <a16:creationId xmlns:a16="http://schemas.microsoft.com/office/drawing/2014/main" id="{3B642ED9-1DDB-D78E-4CCB-CEDC7D25F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1047328"/>
            <a:ext cx="3881191" cy="4896272"/>
          </a:xfrm>
        </p:spPr>
      </p:pic>
    </p:spTree>
    <p:extLst>
      <p:ext uri="{BB962C8B-B14F-4D97-AF65-F5344CB8AC3E}">
        <p14:creationId xmlns:p14="http://schemas.microsoft.com/office/powerpoint/2010/main" val="2091370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379</TotalTime>
  <Words>373</Words>
  <Application>Microsoft Macintosh PowerPoint</Application>
  <PresentationFormat>On-screen Show (4:3)</PresentationFormat>
  <Paragraphs>69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News Gothic MT</vt:lpstr>
      <vt:lpstr>Wingdings 2</vt:lpstr>
      <vt:lpstr>Breeze</vt:lpstr>
      <vt:lpstr>    Men’s Health Matters Health Promotion and Disease Prevention  6/14/2023</vt:lpstr>
      <vt:lpstr>PowerPoint Presentation</vt:lpstr>
      <vt:lpstr>Stats</vt:lpstr>
      <vt:lpstr>PowerPoint Presentation</vt:lpstr>
      <vt:lpstr>Stats</vt:lpstr>
      <vt:lpstr>Stats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Leading causes of deaths</vt:lpstr>
      <vt:lpstr>PowerPoint Presentation</vt:lpstr>
      <vt:lpstr>Why men don’t go to doctor? </vt:lpstr>
      <vt:lpstr>Tuskegee “Experiment”</vt:lpstr>
      <vt:lpstr>PowerPoint Presentation</vt:lpstr>
      <vt:lpstr>PowerPoint Presentation</vt:lpstr>
      <vt:lpstr>Sleep Apnea</vt:lpstr>
      <vt:lpstr>Sleep Apnea</vt:lpstr>
      <vt:lpstr>Sleep Apnea</vt:lpstr>
      <vt:lpstr>Fatigue</vt:lpstr>
      <vt:lpstr>Obesity</vt:lpstr>
      <vt:lpstr>Exercise</vt:lpstr>
      <vt:lpstr>PowerPoint Presentation</vt:lpstr>
      <vt:lpstr>Nutrition</vt:lpstr>
      <vt:lpstr>PowerPoint Presentation</vt:lpstr>
      <vt:lpstr>PowerPoint Presentation</vt:lpstr>
      <vt:lpstr>Cancer</vt:lpstr>
      <vt:lpstr>Colon Cancer</vt:lpstr>
      <vt:lpstr>Mental Health</vt:lpstr>
      <vt:lpstr>PowerPoint Presentation</vt:lpstr>
      <vt:lpstr>Statistics</vt:lpstr>
      <vt:lpstr>PowerPoint Presentation</vt:lpstr>
      <vt:lpstr>Identifiers </vt:lpstr>
      <vt:lpstr>Mental Health</vt:lpstr>
      <vt:lpstr>PowerPoint Presentation</vt:lpstr>
      <vt:lpstr>PowerPoint Presentation</vt:lpstr>
      <vt:lpstr>PowerPoint Presentation</vt:lpstr>
    </vt:vector>
  </TitlesOfParts>
  <Company>TurnerCare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Christian Center Health Fair  6/2/2018</dc:title>
  <dc:creator>Justin Turner</dc:creator>
  <cp:lastModifiedBy>Justin Turner</cp:lastModifiedBy>
  <cp:revision>23</cp:revision>
  <dcterms:created xsi:type="dcterms:W3CDTF">2018-06-02T12:53:31Z</dcterms:created>
  <dcterms:modified xsi:type="dcterms:W3CDTF">2023-06-15T16:57:19Z</dcterms:modified>
</cp:coreProperties>
</file>