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FA14D-ED4F-A146-148A-2BF94362E85F}" v="62" dt="2023-06-15T16:01:02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microsoft.com/office/2015/10/relationships/revisionInfo" Target="revisionInfo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8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7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2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7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0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gnified view of red and white virus cells">
            <a:extLst>
              <a:ext uri="{FF2B5EF4-FFF2-40B4-BE49-F238E27FC236}">
                <a16:creationId xmlns:a16="http://schemas.microsoft.com/office/drawing/2014/main" id="{B616A42A-7432-B05E-1463-8D1790A2C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1" r="3264" b="2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  <a:cs typeface="Calibri Light"/>
              </a:rPr>
              <a:t>COVID-19 Update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2"/>
                </a:solidFill>
                <a:cs typeface="Calibri"/>
              </a:rPr>
              <a:t>June 15, 2023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6E9A57D-134E-3B05-E2FE-951AE2282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148" y="1301923"/>
            <a:ext cx="7212130" cy="4273187"/>
          </a:xfrm>
          <a:prstGeom prst="rect">
            <a:avLst/>
          </a:prstGeom>
        </p:spPr>
      </p:pic>
      <p:sp>
        <p:nvSpPr>
          <p:cNvPr id="40" name="Rectangle 12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E6BF6F99-48EF-AB55-2ABE-56DE4CB1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90047"/>
            <a:ext cx="4252822" cy="10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7101D5E-1452-C31A-1A6C-51FEA7842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88" y="643467"/>
            <a:ext cx="9218024" cy="493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AAEF4BC-861B-F7CE-6C82-14D541B8D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349" y="643467"/>
            <a:ext cx="8185303" cy="493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8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53840C2-E368-F0C2-B1CC-5388DF17F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849" y="643467"/>
            <a:ext cx="6904302" cy="493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D7895A3-AD55-2EBC-CD32-72F62EDD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885" y="643467"/>
            <a:ext cx="7388231" cy="493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7AA98-97FC-5B9C-3E8A-DE9CAD1A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4153113"/>
            <a:ext cx="9180747" cy="12484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000" b="0" cap="all">
                <a:solidFill>
                  <a:schemeClr val="bg1"/>
                </a:solidFill>
              </a:rPr>
              <a:t>Vaccine Booster Recommendations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ADC65C7-507D-30F8-3E38-83D687292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102" y="484632"/>
            <a:ext cx="8487302" cy="29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C93956F-56D1-8534-55B9-4D114B272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782" y="643467"/>
            <a:ext cx="7616436" cy="493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482D11A-35F5-3D8D-955D-6CB54C2B6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351" y="643467"/>
            <a:ext cx="7333299" cy="49316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900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2D1B31"/>
      </a:dk2>
      <a:lt2>
        <a:srgbClr val="F0F3F2"/>
      </a:lt2>
      <a:accent1>
        <a:srgbClr val="C34D75"/>
      </a:accent1>
      <a:accent2>
        <a:srgbClr val="B13B94"/>
      </a:accent2>
      <a:accent3>
        <a:srgbClr val="AF4DC3"/>
      </a:accent3>
      <a:accent4>
        <a:srgbClr val="6B3BB1"/>
      </a:accent4>
      <a:accent5>
        <a:srgbClr val="4D4DC3"/>
      </a:accent5>
      <a:accent6>
        <a:srgbClr val="3B6DB1"/>
      </a:accent6>
      <a:hlink>
        <a:srgbClr val="6E5DC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ShojiVTI</vt:lpstr>
      <vt:lpstr>COVID-19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Vaccine Booster 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40</cp:revision>
  <dcterms:created xsi:type="dcterms:W3CDTF">2023-06-15T15:44:47Z</dcterms:created>
  <dcterms:modified xsi:type="dcterms:W3CDTF">2023-06-15T16:01:10Z</dcterms:modified>
</cp:coreProperties>
</file>