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756" r:id="rId7"/>
    <p:sldId id="754" r:id="rId8"/>
    <p:sldId id="264" r:id="rId9"/>
    <p:sldId id="765" r:id="rId10"/>
    <p:sldId id="7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D71EE-4824-49D6-A0F9-E8902C87E882}" v="1" dt="2023-05-18T16:47:47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5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ers, Paul" userId="ac7f744b-14eb-4087-9f5f-02a73adea41a" providerId="ADAL" clId="{C43D71EE-4824-49D6-A0F9-E8902C87E882}"/>
    <pc:docChg chg="undo custSel delSld modSld">
      <pc:chgData name="Byers, Paul" userId="ac7f744b-14eb-4087-9f5f-02a73adea41a" providerId="ADAL" clId="{C43D71EE-4824-49D6-A0F9-E8902C87E882}" dt="2023-05-18T16:48:01.922" v="3" actId="14100"/>
      <pc:docMkLst>
        <pc:docMk/>
      </pc:docMkLst>
      <pc:sldChg chg="del">
        <pc:chgData name="Byers, Paul" userId="ac7f744b-14eb-4087-9f5f-02a73adea41a" providerId="ADAL" clId="{C43D71EE-4824-49D6-A0F9-E8902C87E882}" dt="2023-05-18T16:47:31.741" v="0" actId="2696"/>
        <pc:sldMkLst>
          <pc:docMk/>
          <pc:sldMk cId="818788275" sldId="755"/>
        </pc:sldMkLst>
      </pc:sldChg>
      <pc:sldChg chg="modSp mod">
        <pc:chgData name="Byers, Paul" userId="ac7f744b-14eb-4087-9f5f-02a73adea41a" providerId="ADAL" clId="{C43D71EE-4824-49D6-A0F9-E8902C87E882}" dt="2023-05-18T16:48:01.922" v="3" actId="14100"/>
        <pc:sldMkLst>
          <pc:docMk/>
          <pc:sldMk cId="1823320941" sldId="765"/>
        </pc:sldMkLst>
        <pc:graphicFrameChg chg="mod">
          <ac:chgData name="Byers, Paul" userId="ac7f744b-14eb-4087-9f5f-02a73adea41a" providerId="ADAL" clId="{C43D71EE-4824-49D6-A0F9-E8902C87E882}" dt="2023-05-18T16:48:01.922" v="3" actId="14100"/>
          <ac:graphicFrameMkLst>
            <pc:docMk/>
            <pc:sldMk cId="1823320941" sldId="765"/>
            <ac:graphicFrameMk id="5" creationId="{0B89CE91-BD91-F73F-20D4-BD8E7BAD331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ED &amp; Clinic Visits for CLI,Pneumonia, and ILI</a:t>
            </a:r>
            <a:endParaRPr lang="en-US">
              <a:effectLst/>
            </a:endParaRPr>
          </a:p>
        </c:rich>
      </c:tx>
      <c:layout>
        <c:manualLayout>
          <c:xMode val="edge"/>
          <c:yMode val="edge"/>
          <c:x val="0.27776338084321739"/>
          <c:y val="4.8691375017711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'05112023'!$B$1</c:f>
              <c:strCache>
                <c:ptCount val="1"/>
                <c:pt idx="0">
                  <c:v>CLI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'05112023'!$A$2:$A$176</c:f>
              <c:strCache>
                <c:ptCount val="175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2020-13</c:v>
                </c:pt>
                <c:pt idx="13">
                  <c:v>2020-14</c:v>
                </c:pt>
                <c:pt idx="14">
                  <c:v>2020-15</c:v>
                </c:pt>
                <c:pt idx="15">
                  <c:v>2020-16</c:v>
                </c:pt>
                <c:pt idx="16">
                  <c:v>2020-17</c:v>
                </c:pt>
                <c:pt idx="17">
                  <c:v>2020-18</c:v>
                </c:pt>
                <c:pt idx="18">
                  <c:v>2020-19</c:v>
                </c:pt>
                <c:pt idx="19">
                  <c:v>2020-20</c:v>
                </c:pt>
                <c:pt idx="20">
                  <c:v>2020-21</c:v>
                </c:pt>
                <c:pt idx="21">
                  <c:v>2020-22</c:v>
                </c:pt>
                <c:pt idx="22">
                  <c:v>2020-23</c:v>
                </c:pt>
                <c:pt idx="23">
                  <c:v>2020-24</c:v>
                </c:pt>
                <c:pt idx="24">
                  <c:v>2020-25</c:v>
                </c:pt>
                <c:pt idx="25">
                  <c:v>2020-26</c:v>
                </c:pt>
                <c:pt idx="26">
                  <c:v>2020-27</c:v>
                </c:pt>
                <c:pt idx="27">
                  <c:v>2020-28</c:v>
                </c:pt>
                <c:pt idx="28">
                  <c:v>2020-29</c:v>
                </c:pt>
                <c:pt idx="29">
                  <c:v>2020-30</c:v>
                </c:pt>
                <c:pt idx="30">
                  <c:v>2020-31</c:v>
                </c:pt>
                <c:pt idx="31">
                  <c:v>2020-32</c:v>
                </c:pt>
                <c:pt idx="32">
                  <c:v>2020-33</c:v>
                </c:pt>
                <c:pt idx="33">
                  <c:v>2020-34</c:v>
                </c:pt>
                <c:pt idx="34">
                  <c:v>2020-35</c:v>
                </c:pt>
                <c:pt idx="35">
                  <c:v>2020-36</c:v>
                </c:pt>
                <c:pt idx="36">
                  <c:v>2020-37</c:v>
                </c:pt>
                <c:pt idx="37">
                  <c:v>2020-38</c:v>
                </c:pt>
                <c:pt idx="38">
                  <c:v>2020-39</c:v>
                </c:pt>
                <c:pt idx="39">
                  <c:v>2020-40</c:v>
                </c:pt>
                <c:pt idx="40">
                  <c:v>2020-41</c:v>
                </c:pt>
                <c:pt idx="41">
                  <c:v>2020-42</c:v>
                </c:pt>
                <c:pt idx="42">
                  <c:v>2020-43</c:v>
                </c:pt>
                <c:pt idx="43">
                  <c:v>2020-44</c:v>
                </c:pt>
                <c:pt idx="44">
                  <c:v>2020-45</c:v>
                </c:pt>
                <c:pt idx="45">
                  <c:v>2020-46</c:v>
                </c:pt>
                <c:pt idx="46">
                  <c:v>2020-47</c:v>
                </c:pt>
                <c:pt idx="47">
                  <c:v>2020-48</c:v>
                </c:pt>
                <c:pt idx="48">
                  <c:v>2020-49</c:v>
                </c:pt>
                <c:pt idx="49">
                  <c:v>2020-50</c:v>
                </c:pt>
                <c:pt idx="50">
                  <c:v>2020-51</c:v>
                </c:pt>
                <c:pt idx="51">
                  <c:v>2020-52</c:v>
                </c:pt>
                <c:pt idx="52">
                  <c:v>2020-53</c:v>
                </c:pt>
                <c:pt idx="53">
                  <c:v>2021-01</c:v>
                </c:pt>
                <c:pt idx="54">
                  <c:v>2021-02</c:v>
                </c:pt>
                <c:pt idx="55">
                  <c:v>2021-03</c:v>
                </c:pt>
                <c:pt idx="56">
                  <c:v>2021-04</c:v>
                </c:pt>
                <c:pt idx="57">
                  <c:v>2021-05</c:v>
                </c:pt>
                <c:pt idx="58">
                  <c:v>2021-06</c:v>
                </c:pt>
                <c:pt idx="59">
                  <c:v>2021-07</c:v>
                </c:pt>
                <c:pt idx="60">
                  <c:v>2021-08</c:v>
                </c:pt>
                <c:pt idx="61">
                  <c:v>2021-09</c:v>
                </c:pt>
                <c:pt idx="62">
                  <c:v>2021-10</c:v>
                </c:pt>
                <c:pt idx="63">
                  <c:v>2021-11</c:v>
                </c:pt>
                <c:pt idx="64">
                  <c:v>2021-12</c:v>
                </c:pt>
                <c:pt idx="65">
                  <c:v>2021-13</c:v>
                </c:pt>
                <c:pt idx="66">
                  <c:v>2021-14</c:v>
                </c:pt>
                <c:pt idx="67">
                  <c:v>2021-15</c:v>
                </c:pt>
                <c:pt idx="68">
                  <c:v>2021-16</c:v>
                </c:pt>
                <c:pt idx="69">
                  <c:v>2021-17</c:v>
                </c:pt>
                <c:pt idx="70">
                  <c:v>2021-18</c:v>
                </c:pt>
                <c:pt idx="71">
                  <c:v>2021-19</c:v>
                </c:pt>
                <c:pt idx="72">
                  <c:v>2021-20</c:v>
                </c:pt>
                <c:pt idx="73">
                  <c:v>2021-21</c:v>
                </c:pt>
                <c:pt idx="74">
                  <c:v>2021-22</c:v>
                </c:pt>
                <c:pt idx="75">
                  <c:v>2021-23</c:v>
                </c:pt>
                <c:pt idx="76">
                  <c:v>2021-24</c:v>
                </c:pt>
                <c:pt idx="77">
                  <c:v>2021-25</c:v>
                </c:pt>
                <c:pt idx="78">
                  <c:v>2021-26</c:v>
                </c:pt>
                <c:pt idx="79">
                  <c:v>2021-27</c:v>
                </c:pt>
                <c:pt idx="80">
                  <c:v>2021-28</c:v>
                </c:pt>
                <c:pt idx="81">
                  <c:v>2021-29</c:v>
                </c:pt>
                <c:pt idx="82">
                  <c:v>2021-30</c:v>
                </c:pt>
                <c:pt idx="83">
                  <c:v>2021-31</c:v>
                </c:pt>
                <c:pt idx="84">
                  <c:v>2021-32</c:v>
                </c:pt>
                <c:pt idx="85">
                  <c:v>2021-33</c:v>
                </c:pt>
                <c:pt idx="86">
                  <c:v>2021-34</c:v>
                </c:pt>
                <c:pt idx="87">
                  <c:v>2021-35</c:v>
                </c:pt>
                <c:pt idx="88">
                  <c:v>2021-36</c:v>
                </c:pt>
                <c:pt idx="89">
                  <c:v>2021-37</c:v>
                </c:pt>
                <c:pt idx="90">
                  <c:v>2021-38</c:v>
                </c:pt>
                <c:pt idx="91">
                  <c:v>2021-39</c:v>
                </c:pt>
                <c:pt idx="92">
                  <c:v>2021-40</c:v>
                </c:pt>
                <c:pt idx="93">
                  <c:v>2021-41</c:v>
                </c:pt>
                <c:pt idx="94">
                  <c:v>2021-42</c:v>
                </c:pt>
                <c:pt idx="95">
                  <c:v>2021-43</c:v>
                </c:pt>
                <c:pt idx="96">
                  <c:v>2021-44</c:v>
                </c:pt>
                <c:pt idx="97">
                  <c:v>2021-45</c:v>
                </c:pt>
                <c:pt idx="98">
                  <c:v>2021-46</c:v>
                </c:pt>
                <c:pt idx="99">
                  <c:v>2021-47</c:v>
                </c:pt>
                <c:pt idx="100">
                  <c:v>2021-48</c:v>
                </c:pt>
                <c:pt idx="101">
                  <c:v>2021-49</c:v>
                </c:pt>
                <c:pt idx="102">
                  <c:v>2021-50</c:v>
                </c:pt>
                <c:pt idx="103">
                  <c:v>2021-51</c:v>
                </c:pt>
                <c:pt idx="104">
                  <c:v>2021-52</c:v>
                </c:pt>
                <c:pt idx="105">
                  <c:v>2022-01</c:v>
                </c:pt>
                <c:pt idx="106">
                  <c:v>2022-02</c:v>
                </c:pt>
                <c:pt idx="107">
                  <c:v>2022-03</c:v>
                </c:pt>
                <c:pt idx="108">
                  <c:v>2022-04</c:v>
                </c:pt>
                <c:pt idx="109">
                  <c:v>2022-05</c:v>
                </c:pt>
                <c:pt idx="110">
                  <c:v>2022-06</c:v>
                </c:pt>
                <c:pt idx="111">
                  <c:v>2022-07</c:v>
                </c:pt>
                <c:pt idx="112">
                  <c:v>2022-08</c:v>
                </c:pt>
                <c:pt idx="113">
                  <c:v>2022-09</c:v>
                </c:pt>
                <c:pt idx="114">
                  <c:v>2022-10</c:v>
                </c:pt>
                <c:pt idx="115">
                  <c:v>2022-11</c:v>
                </c:pt>
                <c:pt idx="116">
                  <c:v>2022-12</c:v>
                </c:pt>
                <c:pt idx="117">
                  <c:v>2022-13</c:v>
                </c:pt>
                <c:pt idx="118">
                  <c:v>2022-14</c:v>
                </c:pt>
                <c:pt idx="119">
                  <c:v>2022-15</c:v>
                </c:pt>
                <c:pt idx="120">
                  <c:v>2022-16</c:v>
                </c:pt>
                <c:pt idx="121">
                  <c:v>2022-17</c:v>
                </c:pt>
                <c:pt idx="122">
                  <c:v>2022-18</c:v>
                </c:pt>
                <c:pt idx="123">
                  <c:v>2022-19</c:v>
                </c:pt>
                <c:pt idx="124">
                  <c:v>2022-20</c:v>
                </c:pt>
                <c:pt idx="125">
                  <c:v>2022-21</c:v>
                </c:pt>
                <c:pt idx="126">
                  <c:v>2022-22</c:v>
                </c:pt>
                <c:pt idx="127">
                  <c:v>2022-23</c:v>
                </c:pt>
                <c:pt idx="128">
                  <c:v>2022-24</c:v>
                </c:pt>
                <c:pt idx="129">
                  <c:v>2022-25</c:v>
                </c:pt>
                <c:pt idx="130">
                  <c:v>2022-26</c:v>
                </c:pt>
                <c:pt idx="131">
                  <c:v>2022-27</c:v>
                </c:pt>
                <c:pt idx="132">
                  <c:v>2022-28</c:v>
                </c:pt>
                <c:pt idx="133">
                  <c:v>2022-29</c:v>
                </c:pt>
                <c:pt idx="134">
                  <c:v>2022-30</c:v>
                </c:pt>
                <c:pt idx="135">
                  <c:v>2022-31</c:v>
                </c:pt>
                <c:pt idx="136">
                  <c:v>2022-32</c:v>
                </c:pt>
                <c:pt idx="137">
                  <c:v>2022-33</c:v>
                </c:pt>
                <c:pt idx="138">
                  <c:v>2022-34</c:v>
                </c:pt>
                <c:pt idx="139">
                  <c:v>2022-35</c:v>
                </c:pt>
                <c:pt idx="140">
                  <c:v>2022-36</c:v>
                </c:pt>
                <c:pt idx="141">
                  <c:v>2022-37</c:v>
                </c:pt>
                <c:pt idx="142">
                  <c:v>2022-38</c:v>
                </c:pt>
                <c:pt idx="143">
                  <c:v>2022-39</c:v>
                </c:pt>
                <c:pt idx="144">
                  <c:v>2022-40</c:v>
                </c:pt>
                <c:pt idx="145">
                  <c:v>2022-41</c:v>
                </c:pt>
                <c:pt idx="146">
                  <c:v>2022-42</c:v>
                </c:pt>
                <c:pt idx="147">
                  <c:v>2022-43</c:v>
                </c:pt>
                <c:pt idx="148">
                  <c:v>2022-44</c:v>
                </c:pt>
                <c:pt idx="149">
                  <c:v>2022-45</c:v>
                </c:pt>
                <c:pt idx="150">
                  <c:v>2022-46</c:v>
                </c:pt>
                <c:pt idx="151">
                  <c:v>2022-47</c:v>
                </c:pt>
                <c:pt idx="152">
                  <c:v>2022-48</c:v>
                </c:pt>
                <c:pt idx="153">
                  <c:v>2022-49</c:v>
                </c:pt>
                <c:pt idx="154">
                  <c:v>2022-50</c:v>
                </c:pt>
                <c:pt idx="155">
                  <c:v>2022-51</c:v>
                </c:pt>
                <c:pt idx="156">
                  <c:v>2022-52</c:v>
                </c:pt>
                <c:pt idx="157">
                  <c:v>2023-01</c:v>
                </c:pt>
                <c:pt idx="158">
                  <c:v>2023-02</c:v>
                </c:pt>
                <c:pt idx="159">
                  <c:v>2023-03</c:v>
                </c:pt>
                <c:pt idx="160">
                  <c:v>2023-04</c:v>
                </c:pt>
                <c:pt idx="161">
                  <c:v>2023-05</c:v>
                </c:pt>
                <c:pt idx="162">
                  <c:v>2023-06</c:v>
                </c:pt>
                <c:pt idx="163">
                  <c:v>2023-07</c:v>
                </c:pt>
                <c:pt idx="164">
                  <c:v>2023-08</c:v>
                </c:pt>
                <c:pt idx="165">
                  <c:v>2023-09</c:v>
                </c:pt>
                <c:pt idx="166">
                  <c:v>2023-10</c:v>
                </c:pt>
                <c:pt idx="167">
                  <c:v>2023-11</c:v>
                </c:pt>
                <c:pt idx="168">
                  <c:v>2023-12</c:v>
                </c:pt>
                <c:pt idx="169">
                  <c:v>2023-13</c:v>
                </c:pt>
                <c:pt idx="170">
                  <c:v>2023-14</c:v>
                </c:pt>
                <c:pt idx="171">
                  <c:v>2023-15</c:v>
                </c:pt>
                <c:pt idx="172">
                  <c:v>2023-16</c:v>
                </c:pt>
                <c:pt idx="173">
                  <c:v>2023-17</c:v>
                </c:pt>
                <c:pt idx="174">
                  <c:v>2023-18</c:v>
                </c:pt>
              </c:strCache>
            </c:strRef>
          </c:cat>
          <c:val>
            <c:numRef>
              <c:f>'05112023'!$B$2:$B$176</c:f>
              <c:numCache>
                <c:formatCode>0.00</c:formatCode>
                <c:ptCount val="175"/>
                <c:pt idx="0">
                  <c:v>1.0610269999999999</c:v>
                </c:pt>
                <c:pt idx="1">
                  <c:v>0.68195600000000001</c:v>
                </c:pt>
                <c:pt idx="2">
                  <c:v>0.738618</c:v>
                </c:pt>
                <c:pt idx="3">
                  <c:v>0.70972599999999997</c:v>
                </c:pt>
                <c:pt idx="4">
                  <c:v>0.936894</c:v>
                </c:pt>
                <c:pt idx="5">
                  <c:v>0.76213699999999995</c:v>
                </c:pt>
                <c:pt idx="6">
                  <c:v>0.73325399999999996</c:v>
                </c:pt>
                <c:pt idx="7">
                  <c:v>0.73257399999999995</c:v>
                </c:pt>
                <c:pt idx="8">
                  <c:v>0.79203800000000002</c:v>
                </c:pt>
                <c:pt idx="9">
                  <c:v>0.79413199999999995</c:v>
                </c:pt>
                <c:pt idx="10">
                  <c:v>1.0979399999999999</c:v>
                </c:pt>
                <c:pt idx="11">
                  <c:v>2.4773010000000002</c:v>
                </c:pt>
                <c:pt idx="12">
                  <c:v>2.7034280000000002</c:v>
                </c:pt>
                <c:pt idx="13">
                  <c:v>2.2824309999999999</c:v>
                </c:pt>
                <c:pt idx="14">
                  <c:v>1.958216</c:v>
                </c:pt>
                <c:pt idx="15">
                  <c:v>1.645564</c:v>
                </c:pt>
                <c:pt idx="16">
                  <c:v>1.4991669999999999</c:v>
                </c:pt>
                <c:pt idx="17">
                  <c:v>1.4374800000000001</c:v>
                </c:pt>
                <c:pt idx="18">
                  <c:v>1.180158</c:v>
                </c:pt>
                <c:pt idx="19">
                  <c:v>1.144593</c:v>
                </c:pt>
                <c:pt idx="20">
                  <c:v>1.105529</c:v>
                </c:pt>
                <c:pt idx="21">
                  <c:v>1.257128</c:v>
                </c:pt>
                <c:pt idx="22">
                  <c:v>1.042333</c:v>
                </c:pt>
                <c:pt idx="23">
                  <c:v>1.161278</c:v>
                </c:pt>
                <c:pt idx="24">
                  <c:v>1.261798</c:v>
                </c:pt>
                <c:pt idx="25">
                  <c:v>1.7948090000000001</c:v>
                </c:pt>
                <c:pt idx="26">
                  <c:v>2.360849</c:v>
                </c:pt>
                <c:pt idx="27">
                  <c:v>2.5725250000000002</c:v>
                </c:pt>
                <c:pt idx="28">
                  <c:v>2.7379159999999998</c:v>
                </c:pt>
                <c:pt idx="29">
                  <c:v>2.7833399999999999</c:v>
                </c:pt>
                <c:pt idx="30">
                  <c:v>2.7776010000000002</c:v>
                </c:pt>
                <c:pt idx="31">
                  <c:v>2.4986839999999999</c:v>
                </c:pt>
                <c:pt idx="32">
                  <c:v>2.0836489999999999</c:v>
                </c:pt>
                <c:pt idx="33">
                  <c:v>1.899885</c:v>
                </c:pt>
                <c:pt idx="34">
                  <c:v>1.5618399999999999</c:v>
                </c:pt>
                <c:pt idx="35">
                  <c:v>1.3667149999999999</c:v>
                </c:pt>
                <c:pt idx="36">
                  <c:v>1.4890049999999999</c:v>
                </c:pt>
                <c:pt idx="37">
                  <c:v>1.309148</c:v>
                </c:pt>
                <c:pt idx="38">
                  <c:v>1.2763249999999999</c:v>
                </c:pt>
                <c:pt idx="39">
                  <c:v>1.1658109999999999</c:v>
                </c:pt>
                <c:pt idx="40">
                  <c:v>1.551928</c:v>
                </c:pt>
                <c:pt idx="41">
                  <c:v>1.5799719999999999</c:v>
                </c:pt>
                <c:pt idx="42">
                  <c:v>1.7705660000000001</c:v>
                </c:pt>
                <c:pt idx="43">
                  <c:v>1.7714080000000001</c:v>
                </c:pt>
                <c:pt idx="44">
                  <c:v>1.925724</c:v>
                </c:pt>
                <c:pt idx="45">
                  <c:v>2.1617630000000001</c:v>
                </c:pt>
                <c:pt idx="46">
                  <c:v>2.579215</c:v>
                </c:pt>
                <c:pt idx="47">
                  <c:v>3.926777</c:v>
                </c:pt>
                <c:pt idx="48">
                  <c:v>3.0015939999999999</c:v>
                </c:pt>
                <c:pt idx="49">
                  <c:v>3.5623469999999999</c:v>
                </c:pt>
                <c:pt idx="50">
                  <c:v>3.8098200000000002</c:v>
                </c:pt>
                <c:pt idx="51">
                  <c:v>5.9361730000000001</c:v>
                </c:pt>
                <c:pt idx="52">
                  <c:v>5.6334970000000002</c:v>
                </c:pt>
                <c:pt idx="53">
                  <c:v>4.1194420000000003</c:v>
                </c:pt>
                <c:pt idx="54">
                  <c:v>3.2879130000000001</c:v>
                </c:pt>
                <c:pt idx="55">
                  <c:v>3.2643430000000002</c:v>
                </c:pt>
                <c:pt idx="56">
                  <c:v>2.9240469999999998</c:v>
                </c:pt>
                <c:pt idx="57">
                  <c:v>2.429573</c:v>
                </c:pt>
                <c:pt idx="58">
                  <c:v>1.985743</c:v>
                </c:pt>
                <c:pt idx="59">
                  <c:v>1.903114</c:v>
                </c:pt>
                <c:pt idx="60">
                  <c:v>1.2953140000000001</c:v>
                </c:pt>
                <c:pt idx="61">
                  <c:v>1.1131869999999999</c:v>
                </c:pt>
                <c:pt idx="62">
                  <c:v>0.94584000000000001</c:v>
                </c:pt>
                <c:pt idx="63">
                  <c:v>1.0080279999999999</c:v>
                </c:pt>
                <c:pt idx="64">
                  <c:v>0.86880400000000002</c:v>
                </c:pt>
                <c:pt idx="65">
                  <c:v>0.778532</c:v>
                </c:pt>
                <c:pt idx="66">
                  <c:v>0.96728700000000001</c:v>
                </c:pt>
                <c:pt idx="67">
                  <c:v>0.99289799999999995</c:v>
                </c:pt>
                <c:pt idx="68">
                  <c:v>1.0670820000000001</c:v>
                </c:pt>
                <c:pt idx="69">
                  <c:v>1.1659520000000001</c:v>
                </c:pt>
                <c:pt idx="70">
                  <c:v>1.132145</c:v>
                </c:pt>
                <c:pt idx="71">
                  <c:v>1.1615409999999999</c:v>
                </c:pt>
                <c:pt idx="72">
                  <c:v>1.1900280000000001</c:v>
                </c:pt>
                <c:pt idx="73">
                  <c:v>1.2079299999999999</c:v>
                </c:pt>
                <c:pt idx="74">
                  <c:v>1.175691</c:v>
                </c:pt>
                <c:pt idx="75">
                  <c:v>0.92150299999999996</c:v>
                </c:pt>
                <c:pt idx="76">
                  <c:v>0.93419399999999997</c:v>
                </c:pt>
                <c:pt idx="77">
                  <c:v>0.99986600000000003</c:v>
                </c:pt>
                <c:pt idx="78">
                  <c:v>1.288611</c:v>
                </c:pt>
                <c:pt idx="79">
                  <c:v>2.028184</c:v>
                </c:pt>
                <c:pt idx="80">
                  <c:v>2.446669</c:v>
                </c:pt>
                <c:pt idx="81">
                  <c:v>3.6861670000000002</c:v>
                </c:pt>
                <c:pt idx="82">
                  <c:v>5.0330339999999998</c:v>
                </c:pt>
                <c:pt idx="83">
                  <c:v>5.9661010000000001</c:v>
                </c:pt>
                <c:pt idx="84">
                  <c:v>7.0312599999999996</c:v>
                </c:pt>
                <c:pt idx="85">
                  <c:v>7.257549</c:v>
                </c:pt>
                <c:pt idx="86">
                  <c:v>6.427403</c:v>
                </c:pt>
                <c:pt idx="87">
                  <c:v>5.9253650000000002</c:v>
                </c:pt>
                <c:pt idx="88">
                  <c:v>4.5632950000000001</c:v>
                </c:pt>
                <c:pt idx="89">
                  <c:v>3.5064540000000002</c:v>
                </c:pt>
                <c:pt idx="90">
                  <c:v>2.6614390000000001</c:v>
                </c:pt>
                <c:pt idx="91">
                  <c:v>2.21895</c:v>
                </c:pt>
                <c:pt idx="92">
                  <c:v>1.7750459999999999</c:v>
                </c:pt>
                <c:pt idx="93">
                  <c:v>1.4971719999999999</c:v>
                </c:pt>
                <c:pt idx="94">
                  <c:v>1.3008470000000001</c:v>
                </c:pt>
                <c:pt idx="95">
                  <c:v>1.2939639999999999</c:v>
                </c:pt>
                <c:pt idx="96">
                  <c:v>1.361391</c:v>
                </c:pt>
                <c:pt idx="97">
                  <c:v>1.4027540000000001</c:v>
                </c:pt>
                <c:pt idx="98">
                  <c:v>1.4331430000000001</c:v>
                </c:pt>
                <c:pt idx="99">
                  <c:v>2.194734</c:v>
                </c:pt>
                <c:pt idx="100">
                  <c:v>1.731789</c:v>
                </c:pt>
                <c:pt idx="101">
                  <c:v>1.867089</c:v>
                </c:pt>
                <c:pt idx="102">
                  <c:v>2.014176</c:v>
                </c:pt>
                <c:pt idx="103">
                  <c:v>5.5063370000000003</c:v>
                </c:pt>
                <c:pt idx="104">
                  <c:v>11.166268000000001</c:v>
                </c:pt>
                <c:pt idx="105">
                  <c:v>9.4891489999999994</c:v>
                </c:pt>
                <c:pt idx="106">
                  <c:v>9.3739819999999998</c:v>
                </c:pt>
                <c:pt idx="107">
                  <c:v>8.2076989999999999</c:v>
                </c:pt>
                <c:pt idx="108">
                  <c:v>6.0364019999999998</c:v>
                </c:pt>
                <c:pt idx="109">
                  <c:v>3.7854100000000002</c:v>
                </c:pt>
                <c:pt idx="110">
                  <c:v>2.4080240000000002</c:v>
                </c:pt>
                <c:pt idx="111">
                  <c:v>1.63733</c:v>
                </c:pt>
                <c:pt idx="112">
                  <c:v>1.263101</c:v>
                </c:pt>
                <c:pt idx="113">
                  <c:v>0.81355900000000003</c:v>
                </c:pt>
                <c:pt idx="114">
                  <c:v>0.70197100000000001</c:v>
                </c:pt>
                <c:pt idx="115">
                  <c:v>0.71329799999999999</c:v>
                </c:pt>
                <c:pt idx="116">
                  <c:v>0.56397600000000003</c:v>
                </c:pt>
                <c:pt idx="117">
                  <c:v>0.57133199999999995</c:v>
                </c:pt>
                <c:pt idx="118">
                  <c:v>0.52431099999999997</c:v>
                </c:pt>
                <c:pt idx="119">
                  <c:v>0.62535399999999997</c:v>
                </c:pt>
                <c:pt idx="120">
                  <c:v>0.59680699999999998</c:v>
                </c:pt>
                <c:pt idx="121">
                  <c:v>0.71177999999999997</c:v>
                </c:pt>
                <c:pt idx="122">
                  <c:v>0.75941599999999998</c:v>
                </c:pt>
                <c:pt idx="123">
                  <c:v>0.78806100000000001</c:v>
                </c:pt>
                <c:pt idx="124">
                  <c:v>1.014321</c:v>
                </c:pt>
                <c:pt idx="125">
                  <c:v>1.343178</c:v>
                </c:pt>
                <c:pt idx="126">
                  <c:v>1.8822559999999999</c:v>
                </c:pt>
                <c:pt idx="127">
                  <c:v>1.7891360000000001</c:v>
                </c:pt>
                <c:pt idx="128">
                  <c:v>2.1134590000000002</c:v>
                </c:pt>
                <c:pt idx="129">
                  <c:v>2.9230589999999999</c:v>
                </c:pt>
                <c:pt idx="130">
                  <c:v>3.0220769999999999</c:v>
                </c:pt>
                <c:pt idx="131">
                  <c:v>4.0527800000000003</c:v>
                </c:pt>
                <c:pt idx="132">
                  <c:v>3.7448199999999998</c:v>
                </c:pt>
                <c:pt idx="133">
                  <c:v>3.7973539999999999</c:v>
                </c:pt>
                <c:pt idx="134">
                  <c:v>3.3626480000000001</c:v>
                </c:pt>
                <c:pt idx="135">
                  <c:v>2.9346269999999999</c:v>
                </c:pt>
                <c:pt idx="136">
                  <c:v>2.87975</c:v>
                </c:pt>
                <c:pt idx="137">
                  <c:v>2.9178630000000001</c:v>
                </c:pt>
                <c:pt idx="138">
                  <c:v>2.6761879999999998</c:v>
                </c:pt>
                <c:pt idx="139">
                  <c:v>2.6572429999999998</c:v>
                </c:pt>
                <c:pt idx="140">
                  <c:v>2.453182</c:v>
                </c:pt>
                <c:pt idx="141">
                  <c:v>1.773304</c:v>
                </c:pt>
                <c:pt idx="142">
                  <c:v>1.625704</c:v>
                </c:pt>
                <c:pt idx="143">
                  <c:v>1.4816469999999999</c:v>
                </c:pt>
                <c:pt idx="144">
                  <c:v>1.3304670000000001</c:v>
                </c:pt>
                <c:pt idx="145">
                  <c:v>1.367027</c:v>
                </c:pt>
                <c:pt idx="146">
                  <c:v>1.346878</c:v>
                </c:pt>
                <c:pt idx="147">
                  <c:v>1.6139220000000001</c:v>
                </c:pt>
                <c:pt idx="148">
                  <c:v>2.0112239999999999</c:v>
                </c:pt>
                <c:pt idx="149">
                  <c:v>1.8147470000000001</c:v>
                </c:pt>
                <c:pt idx="150">
                  <c:v>1.660765</c:v>
                </c:pt>
                <c:pt idx="151">
                  <c:v>2.6855519999999999</c:v>
                </c:pt>
                <c:pt idx="152">
                  <c:v>2.1727180000000001</c:v>
                </c:pt>
                <c:pt idx="153">
                  <c:v>2.1131220000000002</c:v>
                </c:pt>
                <c:pt idx="154">
                  <c:v>2.3598119999999998</c:v>
                </c:pt>
                <c:pt idx="155">
                  <c:v>2.8864860000000001</c:v>
                </c:pt>
                <c:pt idx="156">
                  <c:v>4.54237</c:v>
                </c:pt>
                <c:pt idx="157">
                  <c:v>3.512194</c:v>
                </c:pt>
                <c:pt idx="158">
                  <c:v>2.307016</c:v>
                </c:pt>
                <c:pt idx="159">
                  <c:v>2.1983109999999999</c:v>
                </c:pt>
                <c:pt idx="160">
                  <c:v>1.9357899999999999</c:v>
                </c:pt>
                <c:pt idx="161">
                  <c:v>1.9710259999999999</c:v>
                </c:pt>
                <c:pt idx="162">
                  <c:v>1.880622</c:v>
                </c:pt>
                <c:pt idx="163">
                  <c:v>1.6366080000000001</c:v>
                </c:pt>
                <c:pt idx="164">
                  <c:v>1.4582040000000001</c:v>
                </c:pt>
                <c:pt idx="165">
                  <c:v>1.2992950000000001</c:v>
                </c:pt>
                <c:pt idx="166">
                  <c:v>0.973993</c:v>
                </c:pt>
                <c:pt idx="167">
                  <c:v>1.1134010000000001</c:v>
                </c:pt>
                <c:pt idx="168">
                  <c:v>1.229976</c:v>
                </c:pt>
                <c:pt idx="169">
                  <c:v>0.97323899999999997</c:v>
                </c:pt>
                <c:pt idx="170">
                  <c:v>1.036224</c:v>
                </c:pt>
                <c:pt idx="171">
                  <c:v>1.0848</c:v>
                </c:pt>
                <c:pt idx="172">
                  <c:v>0.88471599999999995</c:v>
                </c:pt>
                <c:pt idx="173">
                  <c:v>0.87607400000000002</c:v>
                </c:pt>
                <c:pt idx="174">
                  <c:v>0.83809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4-4CB9-8B03-1B31107889B7}"/>
            </c:ext>
          </c:extLst>
        </c:ser>
        <c:ser>
          <c:idx val="1"/>
          <c:order val="1"/>
          <c:tx>
            <c:strRef>
              <c:f>'05112023'!$C$1</c:f>
              <c:strCache>
                <c:ptCount val="1"/>
                <c:pt idx="0">
                  <c:v>Pneumonia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'05112023'!$A$2:$A$176</c:f>
              <c:strCache>
                <c:ptCount val="175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2020-13</c:v>
                </c:pt>
                <c:pt idx="13">
                  <c:v>2020-14</c:v>
                </c:pt>
                <c:pt idx="14">
                  <c:v>2020-15</c:v>
                </c:pt>
                <c:pt idx="15">
                  <c:v>2020-16</c:v>
                </c:pt>
                <c:pt idx="16">
                  <c:v>2020-17</c:v>
                </c:pt>
                <c:pt idx="17">
                  <c:v>2020-18</c:v>
                </c:pt>
                <c:pt idx="18">
                  <c:v>2020-19</c:v>
                </c:pt>
                <c:pt idx="19">
                  <c:v>2020-20</c:v>
                </c:pt>
                <c:pt idx="20">
                  <c:v>2020-21</c:v>
                </c:pt>
                <c:pt idx="21">
                  <c:v>2020-22</c:v>
                </c:pt>
                <c:pt idx="22">
                  <c:v>2020-23</c:v>
                </c:pt>
                <c:pt idx="23">
                  <c:v>2020-24</c:v>
                </c:pt>
                <c:pt idx="24">
                  <c:v>2020-25</c:v>
                </c:pt>
                <c:pt idx="25">
                  <c:v>2020-26</c:v>
                </c:pt>
                <c:pt idx="26">
                  <c:v>2020-27</c:v>
                </c:pt>
                <c:pt idx="27">
                  <c:v>2020-28</c:v>
                </c:pt>
                <c:pt idx="28">
                  <c:v>2020-29</c:v>
                </c:pt>
                <c:pt idx="29">
                  <c:v>2020-30</c:v>
                </c:pt>
                <c:pt idx="30">
                  <c:v>2020-31</c:v>
                </c:pt>
                <c:pt idx="31">
                  <c:v>2020-32</c:v>
                </c:pt>
                <c:pt idx="32">
                  <c:v>2020-33</c:v>
                </c:pt>
                <c:pt idx="33">
                  <c:v>2020-34</c:v>
                </c:pt>
                <c:pt idx="34">
                  <c:v>2020-35</c:v>
                </c:pt>
                <c:pt idx="35">
                  <c:v>2020-36</c:v>
                </c:pt>
                <c:pt idx="36">
                  <c:v>2020-37</c:v>
                </c:pt>
                <c:pt idx="37">
                  <c:v>2020-38</c:v>
                </c:pt>
                <c:pt idx="38">
                  <c:v>2020-39</c:v>
                </c:pt>
                <c:pt idx="39">
                  <c:v>2020-40</c:v>
                </c:pt>
                <c:pt idx="40">
                  <c:v>2020-41</c:v>
                </c:pt>
                <c:pt idx="41">
                  <c:v>2020-42</c:v>
                </c:pt>
                <c:pt idx="42">
                  <c:v>2020-43</c:v>
                </c:pt>
                <c:pt idx="43">
                  <c:v>2020-44</c:v>
                </c:pt>
                <c:pt idx="44">
                  <c:v>2020-45</c:v>
                </c:pt>
                <c:pt idx="45">
                  <c:v>2020-46</c:v>
                </c:pt>
                <c:pt idx="46">
                  <c:v>2020-47</c:v>
                </c:pt>
                <c:pt idx="47">
                  <c:v>2020-48</c:v>
                </c:pt>
                <c:pt idx="48">
                  <c:v>2020-49</c:v>
                </c:pt>
                <c:pt idx="49">
                  <c:v>2020-50</c:v>
                </c:pt>
                <c:pt idx="50">
                  <c:v>2020-51</c:v>
                </c:pt>
                <c:pt idx="51">
                  <c:v>2020-52</c:v>
                </c:pt>
                <c:pt idx="52">
                  <c:v>2020-53</c:v>
                </c:pt>
                <c:pt idx="53">
                  <c:v>2021-01</c:v>
                </c:pt>
                <c:pt idx="54">
                  <c:v>2021-02</c:v>
                </c:pt>
                <c:pt idx="55">
                  <c:v>2021-03</c:v>
                </c:pt>
                <c:pt idx="56">
                  <c:v>2021-04</c:v>
                </c:pt>
                <c:pt idx="57">
                  <c:v>2021-05</c:v>
                </c:pt>
                <c:pt idx="58">
                  <c:v>2021-06</c:v>
                </c:pt>
                <c:pt idx="59">
                  <c:v>2021-07</c:v>
                </c:pt>
                <c:pt idx="60">
                  <c:v>2021-08</c:v>
                </c:pt>
                <c:pt idx="61">
                  <c:v>2021-09</c:v>
                </c:pt>
                <c:pt idx="62">
                  <c:v>2021-10</c:v>
                </c:pt>
                <c:pt idx="63">
                  <c:v>2021-11</c:v>
                </c:pt>
                <c:pt idx="64">
                  <c:v>2021-12</c:v>
                </c:pt>
                <c:pt idx="65">
                  <c:v>2021-13</c:v>
                </c:pt>
                <c:pt idx="66">
                  <c:v>2021-14</c:v>
                </c:pt>
                <c:pt idx="67">
                  <c:v>2021-15</c:v>
                </c:pt>
                <c:pt idx="68">
                  <c:v>2021-16</c:v>
                </c:pt>
                <c:pt idx="69">
                  <c:v>2021-17</c:v>
                </c:pt>
                <c:pt idx="70">
                  <c:v>2021-18</c:v>
                </c:pt>
                <c:pt idx="71">
                  <c:v>2021-19</c:v>
                </c:pt>
                <c:pt idx="72">
                  <c:v>2021-20</c:v>
                </c:pt>
                <c:pt idx="73">
                  <c:v>2021-21</c:v>
                </c:pt>
                <c:pt idx="74">
                  <c:v>2021-22</c:v>
                </c:pt>
                <c:pt idx="75">
                  <c:v>2021-23</c:v>
                </c:pt>
                <c:pt idx="76">
                  <c:v>2021-24</c:v>
                </c:pt>
                <c:pt idx="77">
                  <c:v>2021-25</c:v>
                </c:pt>
                <c:pt idx="78">
                  <c:v>2021-26</c:v>
                </c:pt>
                <c:pt idx="79">
                  <c:v>2021-27</c:v>
                </c:pt>
                <c:pt idx="80">
                  <c:v>2021-28</c:v>
                </c:pt>
                <c:pt idx="81">
                  <c:v>2021-29</c:v>
                </c:pt>
                <c:pt idx="82">
                  <c:v>2021-30</c:v>
                </c:pt>
                <c:pt idx="83">
                  <c:v>2021-31</c:v>
                </c:pt>
                <c:pt idx="84">
                  <c:v>2021-32</c:v>
                </c:pt>
                <c:pt idx="85">
                  <c:v>2021-33</c:v>
                </c:pt>
                <c:pt idx="86">
                  <c:v>2021-34</c:v>
                </c:pt>
                <c:pt idx="87">
                  <c:v>2021-35</c:v>
                </c:pt>
                <c:pt idx="88">
                  <c:v>2021-36</c:v>
                </c:pt>
                <c:pt idx="89">
                  <c:v>2021-37</c:v>
                </c:pt>
                <c:pt idx="90">
                  <c:v>2021-38</c:v>
                </c:pt>
                <c:pt idx="91">
                  <c:v>2021-39</c:v>
                </c:pt>
                <c:pt idx="92">
                  <c:v>2021-40</c:v>
                </c:pt>
                <c:pt idx="93">
                  <c:v>2021-41</c:v>
                </c:pt>
                <c:pt idx="94">
                  <c:v>2021-42</c:v>
                </c:pt>
                <c:pt idx="95">
                  <c:v>2021-43</c:v>
                </c:pt>
                <c:pt idx="96">
                  <c:v>2021-44</c:v>
                </c:pt>
                <c:pt idx="97">
                  <c:v>2021-45</c:v>
                </c:pt>
                <c:pt idx="98">
                  <c:v>2021-46</c:v>
                </c:pt>
                <c:pt idx="99">
                  <c:v>2021-47</c:v>
                </c:pt>
                <c:pt idx="100">
                  <c:v>2021-48</c:v>
                </c:pt>
                <c:pt idx="101">
                  <c:v>2021-49</c:v>
                </c:pt>
                <c:pt idx="102">
                  <c:v>2021-50</c:v>
                </c:pt>
                <c:pt idx="103">
                  <c:v>2021-51</c:v>
                </c:pt>
                <c:pt idx="104">
                  <c:v>2021-52</c:v>
                </c:pt>
                <c:pt idx="105">
                  <c:v>2022-01</c:v>
                </c:pt>
                <c:pt idx="106">
                  <c:v>2022-02</c:v>
                </c:pt>
                <c:pt idx="107">
                  <c:v>2022-03</c:v>
                </c:pt>
                <c:pt idx="108">
                  <c:v>2022-04</c:v>
                </c:pt>
                <c:pt idx="109">
                  <c:v>2022-05</c:v>
                </c:pt>
                <c:pt idx="110">
                  <c:v>2022-06</c:v>
                </c:pt>
                <c:pt idx="111">
                  <c:v>2022-07</c:v>
                </c:pt>
                <c:pt idx="112">
                  <c:v>2022-08</c:v>
                </c:pt>
                <c:pt idx="113">
                  <c:v>2022-09</c:v>
                </c:pt>
                <c:pt idx="114">
                  <c:v>2022-10</c:v>
                </c:pt>
                <c:pt idx="115">
                  <c:v>2022-11</c:v>
                </c:pt>
                <c:pt idx="116">
                  <c:v>2022-12</c:v>
                </c:pt>
                <c:pt idx="117">
                  <c:v>2022-13</c:v>
                </c:pt>
                <c:pt idx="118">
                  <c:v>2022-14</c:v>
                </c:pt>
                <c:pt idx="119">
                  <c:v>2022-15</c:v>
                </c:pt>
                <c:pt idx="120">
                  <c:v>2022-16</c:v>
                </c:pt>
                <c:pt idx="121">
                  <c:v>2022-17</c:v>
                </c:pt>
                <c:pt idx="122">
                  <c:v>2022-18</c:v>
                </c:pt>
                <c:pt idx="123">
                  <c:v>2022-19</c:v>
                </c:pt>
                <c:pt idx="124">
                  <c:v>2022-20</c:v>
                </c:pt>
                <c:pt idx="125">
                  <c:v>2022-21</c:v>
                </c:pt>
                <c:pt idx="126">
                  <c:v>2022-22</c:v>
                </c:pt>
                <c:pt idx="127">
                  <c:v>2022-23</c:v>
                </c:pt>
                <c:pt idx="128">
                  <c:v>2022-24</c:v>
                </c:pt>
                <c:pt idx="129">
                  <c:v>2022-25</c:v>
                </c:pt>
                <c:pt idx="130">
                  <c:v>2022-26</c:v>
                </c:pt>
                <c:pt idx="131">
                  <c:v>2022-27</c:v>
                </c:pt>
                <c:pt idx="132">
                  <c:v>2022-28</c:v>
                </c:pt>
                <c:pt idx="133">
                  <c:v>2022-29</c:v>
                </c:pt>
                <c:pt idx="134">
                  <c:v>2022-30</c:v>
                </c:pt>
                <c:pt idx="135">
                  <c:v>2022-31</c:v>
                </c:pt>
                <c:pt idx="136">
                  <c:v>2022-32</c:v>
                </c:pt>
                <c:pt idx="137">
                  <c:v>2022-33</c:v>
                </c:pt>
                <c:pt idx="138">
                  <c:v>2022-34</c:v>
                </c:pt>
                <c:pt idx="139">
                  <c:v>2022-35</c:v>
                </c:pt>
                <c:pt idx="140">
                  <c:v>2022-36</c:v>
                </c:pt>
                <c:pt idx="141">
                  <c:v>2022-37</c:v>
                </c:pt>
                <c:pt idx="142">
                  <c:v>2022-38</c:v>
                </c:pt>
                <c:pt idx="143">
                  <c:v>2022-39</c:v>
                </c:pt>
                <c:pt idx="144">
                  <c:v>2022-40</c:v>
                </c:pt>
                <c:pt idx="145">
                  <c:v>2022-41</c:v>
                </c:pt>
                <c:pt idx="146">
                  <c:v>2022-42</c:v>
                </c:pt>
                <c:pt idx="147">
                  <c:v>2022-43</c:v>
                </c:pt>
                <c:pt idx="148">
                  <c:v>2022-44</c:v>
                </c:pt>
                <c:pt idx="149">
                  <c:v>2022-45</c:v>
                </c:pt>
                <c:pt idx="150">
                  <c:v>2022-46</c:v>
                </c:pt>
                <c:pt idx="151">
                  <c:v>2022-47</c:v>
                </c:pt>
                <c:pt idx="152">
                  <c:v>2022-48</c:v>
                </c:pt>
                <c:pt idx="153">
                  <c:v>2022-49</c:v>
                </c:pt>
                <c:pt idx="154">
                  <c:v>2022-50</c:v>
                </c:pt>
                <c:pt idx="155">
                  <c:v>2022-51</c:v>
                </c:pt>
                <c:pt idx="156">
                  <c:v>2022-52</c:v>
                </c:pt>
                <c:pt idx="157">
                  <c:v>2023-01</c:v>
                </c:pt>
                <c:pt idx="158">
                  <c:v>2023-02</c:v>
                </c:pt>
                <c:pt idx="159">
                  <c:v>2023-03</c:v>
                </c:pt>
                <c:pt idx="160">
                  <c:v>2023-04</c:v>
                </c:pt>
                <c:pt idx="161">
                  <c:v>2023-05</c:v>
                </c:pt>
                <c:pt idx="162">
                  <c:v>2023-06</c:v>
                </c:pt>
                <c:pt idx="163">
                  <c:v>2023-07</c:v>
                </c:pt>
                <c:pt idx="164">
                  <c:v>2023-08</c:v>
                </c:pt>
                <c:pt idx="165">
                  <c:v>2023-09</c:v>
                </c:pt>
                <c:pt idx="166">
                  <c:v>2023-10</c:v>
                </c:pt>
                <c:pt idx="167">
                  <c:v>2023-11</c:v>
                </c:pt>
                <c:pt idx="168">
                  <c:v>2023-12</c:v>
                </c:pt>
                <c:pt idx="169">
                  <c:v>2023-13</c:v>
                </c:pt>
                <c:pt idx="170">
                  <c:v>2023-14</c:v>
                </c:pt>
                <c:pt idx="171">
                  <c:v>2023-15</c:v>
                </c:pt>
                <c:pt idx="172">
                  <c:v>2023-16</c:v>
                </c:pt>
                <c:pt idx="173">
                  <c:v>2023-17</c:v>
                </c:pt>
                <c:pt idx="174">
                  <c:v>2023-18</c:v>
                </c:pt>
              </c:strCache>
            </c:strRef>
          </c:cat>
          <c:val>
            <c:numRef>
              <c:f>'05112023'!$C$2:$C$176</c:f>
              <c:numCache>
                <c:formatCode>0.00</c:formatCode>
                <c:ptCount val="175"/>
                <c:pt idx="0">
                  <c:v>1.331661</c:v>
                </c:pt>
                <c:pt idx="1">
                  <c:v>1.058578</c:v>
                </c:pt>
                <c:pt idx="2">
                  <c:v>1.0449349999999999</c:v>
                </c:pt>
                <c:pt idx="3">
                  <c:v>0.90615699999999999</c:v>
                </c:pt>
                <c:pt idx="4">
                  <c:v>0.97655599999999998</c:v>
                </c:pt>
                <c:pt idx="5">
                  <c:v>0.96852800000000006</c:v>
                </c:pt>
                <c:pt idx="6">
                  <c:v>0.956596</c:v>
                </c:pt>
                <c:pt idx="7">
                  <c:v>0.98305299999999995</c:v>
                </c:pt>
                <c:pt idx="8">
                  <c:v>1.003325</c:v>
                </c:pt>
                <c:pt idx="9">
                  <c:v>1.0749960000000001</c:v>
                </c:pt>
                <c:pt idx="10">
                  <c:v>1.1189199999999999</c:v>
                </c:pt>
                <c:pt idx="11">
                  <c:v>1.4615590000000001</c:v>
                </c:pt>
                <c:pt idx="12">
                  <c:v>1.684134</c:v>
                </c:pt>
                <c:pt idx="13">
                  <c:v>1.442707</c:v>
                </c:pt>
                <c:pt idx="14">
                  <c:v>1.5412490000000001</c:v>
                </c:pt>
                <c:pt idx="15">
                  <c:v>1.3814360000000001</c:v>
                </c:pt>
                <c:pt idx="16">
                  <c:v>1.2560070000000001</c:v>
                </c:pt>
                <c:pt idx="17">
                  <c:v>1.0731250000000001</c:v>
                </c:pt>
                <c:pt idx="18">
                  <c:v>1.1099680000000001</c:v>
                </c:pt>
                <c:pt idx="19">
                  <c:v>0.96205600000000002</c:v>
                </c:pt>
                <c:pt idx="20">
                  <c:v>1.007571</c:v>
                </c:pt>
                <c:pt idx="21">
                  <c:v>1.14052</c:v>
                </c:pt>
                <c:pt idx="22">
                  <c:v>0.94491899999999995</c:v>
                </c:pt>
                <c:pt idx="23">
                  <c:v>0.96749600000000002</c:v>
                </c:pt>
                <c:pt idx="24">
                  <c:v>0.90707499999999996</c:v>
                </c:pt>
                <c:pt idx="25">
                  <c:v>1.074049</c:v>
                </c:pt>
                <c:pt idx="26">
                  <c:v>1.1885559999999999</c:v>
                </c:pt>
                <c:pt idx="27">
                  <c:v>1.1970670000000001</c:v>
                </c:pt>
                <c:pt idx="28">
                  <c:v>1.358984</c:v>
                </c:pt>
                <c:pt idx="29">
                  <c:v>1.376652</c:v>
                </c:pt>
                <c:pt idx="30">
                  <c:v>1.4461889999999999</c:v>
                </c:pt>
                <c:pt idx="31">
                  <c:v>1.3892990000000001</c:v>
                </c:pt>
                <c:pt idx="32">
                  <c:v>1.2534749999999999</c:v>
                </c:pt>
                <c:pt idx="33">
                  <c:v>1.1003860000000001</c:v>
                </c:pt>
                <c:pt idx="34">
                  <c:v>1.0361100000000001</c:v>
                </c:pt>
                <c:pt idx="35">
                  <c:v>0.96667099999999995</c:v>
                </c:pt>
                <c:pt idx="36">
                  <c:v>1.0616429999999999</c:v>
                </c:pt>
                <c:pt idx="37">
                  <c:v>0.91731200000000002</c:v>
                </c:pt>
                <c:pt idx="38">
                  <c:v>0.92144999999999999</c:v>
                </c:pt>
                <c:pt idx="39">
                  <c:v>0.92403100000000005</c:v>
                </c:pt>
                <c:pt idx="40">
                  <c:v>1.099178</c:v>
                </c:pt>
                <c:pt idx="41">
                  <c:v>1.0249410000000001</c:v>
                </c:pt>
                <c:pt idx="42">
                  <c:v>1.101235</c:v>
                </c:pt>
                <c:pt idx="43">
                  <c:v>1.1329940000000001</c:v>
                </c:pt>
                <c:pt idx="44">
                  <c:v>1.155672</c:v>
                </c:pt>
                <c:pt idx="45">
                  <c:v>1.1524190000000001</c:v>
                </c:pt>
                <c:pt idx="46">
                  <c:v>1.3020510000000001</c:v>
                </c:pt>
                <c:pt idx="47">
                  <c:v>1.848274</c:v>
                </c:pt>
                <c:pt idx="48">
                  <c:v>1.4155310000000001</c:v>
                </c:pt>
                <c:pt idx="49">
                  <c:v>1.5347219999999999</c:v>
                </c:pt>
                <c:pt idx="50">
                  <c:v>1.4881420000000001</c:v>
                </c:pt>
                <c:pt idx="51">
                  <c:v>2.51335</c:v>
                </c:pt>
                <c:pt idx="52">
                  <c:v>2.2672979999999998</c:v>
                </c:pt>
                <c:pt idx="53">
                  <c:v>1.744826</c:v>
                </c:pt>
                <c:pt idx="54">
                  <c:v>1.5376479999999999</c:v>
                </c:pt>
                <c:pt idx="55">
                  <c:v>1.5831980000000001</c:v>
                </c:pt>
                <c:pt idx="56">
                  <c:v>1.4373050000000001</c:v>
                </c:pt>
                <c:pt idx="57">
                  <c:v>1.253538</c:v>
                </c:pt>
                <c:pt idx="58">
                  <c:v>1.0744229999999999</c:v>
                </c:pt>
                <c:pt idx="59">
                  <c:v>1.3646640000000001</c:v>
                </c:pt>
                <c:pt idx="60">
                  <c:v>0.98926700000000001</c:v>
                </c:pt>
                <c:pt idx="61">
                  <c:v>0.80856099999999997</c:v>
                </c:pt>
                <c:pt idx="62">
                  <c:v>0.82138800000000001</c:v>
                </c:pt>
                <c:pt idx="63">
                  <c:v>0.88774399999999998</c:v>
                </c:pt>
                <c:pt idx="64">
                  <c:v>0.75703500000000001</c:v>
                </c:pt>
                <c:pt idx="65">
                  <c:v>0.73593799999999998</c:v>
                </c:pt>
                <c:pt idx="66">
                  <c:v>0.80205599999999999</c:v>
                </c:pt>
                <c:pt idx="67">
                  <c:v>0.79741099999999998</c:v>
                </c:pt>
                <c:pt idx="68">
                  <c:v>0.83920399999999995</c:v>
                </c:pt>
                <c:pt idx="69">
                  <c:v>0.95852599999999999</c:v>
                </c:pt>
                <c:pt idx="70">
                  <c:v>0.88502700000000001</c:v>
                </c:pt>
                <c:pt idx="71">
                  <c:v>0.85975699999999999</c:v>
                </c:pt>
                <c:pt idx="72">
                  <c:v>0.85432399999999997</c:v>
                </c:pt>
                <c:pt idx="73">
                  <c:v>0.87990500000000005</c:v>
                </c:pt>
                <c:pt idx="74">
                  <c:v>0.93515300000000001</c:v>
                </c:pt>
                <c:pt idx="75">
                  <c:v>0.90122599999999997</c:v>
                </c:pt>
                <c:pt idx="76">
                  <c:v>0.81050299999999997</c:v>
                </c:pt>
                <c:pt idx="77">
                  <c:v>0.87921199999999999</c:v>
                </c:pt>
                <c:pt idx="78">
                  <c:v>0.86501899999999998</c:v>
                </c:pt>
                <c:pt idx="79">
                  <c:v>1.057563</c:v>
                </c:pt>
                <c:pt idx="80">
                  <c:v>1.2233339999999999</c:v>
                </c:pt>
                <c:pt idx="81">
                  <c:v>1.3186869999999999</c:v>
                </c:pt>
                <c:pt idx="82">
                  <c:v>1.6230039999999999</c:v>
                </c:pt>
                <c:pt idx="83">
                  <c:v>1.953389</c:v>
                </c:pt>
                <c:pt idx="84">
                  <c:v>2.1437970000000002</c:v>
                </c:pt>
                <c:pt idx="85">
                  <c:v>2.071825</c:v>
                </c:pt>
                <c:pt idx="86">
                  <c:v>2.0032709999999998</c:v>
                </c:pt>
                <c:pt idx="87">
                  <c:v>2.085502</c:v>
                </c:pt>
                <c:pt idx="88">
                  <c:v>1.7675209999999999</c:v>
                </c:pt>
                <c:pt idx="89">
                  <c:v>1.61066</c:v>
                </c:pt>
                <c:pt idx="90">
                  <c:v>1.2051019999999999</c:v>
                </c:pt>
                <c:pt idx="91">
                  <c:v>1.057812</c:v>
                </c:pt>
                <c:pt idx="92">
                  <c:v>1.0392129999999999</c:v>
                </c:pt>
                <c:pt idx="93">
                  <c:v>1.014005</c:v>
                </c:pt>
                <c:pt idx="94">
                  <c:v>1.0576000000000001</c:v>
                </c:pt>
                <c:pt idx="95">
                  <c:v>0.90689200000000003</c:v>
                </c:pt>
                <c:pt idx="96">
                  <c:v>0.96038999999999997</c:v>
                </c:pt>
                <c:pt idx="97">
                  <c:v>1.0098800000000001</c:v>
                </c:pt>
                <c:pt idx="98">
                  <c:v>1.0023280000000001</c:v>
                </c:pt>
                <c:pt idx="99">
                  <c:v>1.5771759999999999</c:v>
                </c:pt>
                <c:pt idx="100">
                  <c:v>1.153726</c:v>
                </c:pt>
                <c:pt idx="101">
                  <c:v>1.166018</c:v>
                </c:pt>
                <c:pt idx="102">
                  <c:v>1.1792450000000001</c:v>
                </c:pt>
                <c:pt idx="103">
                  <c:v>1.507031</c:v>
                </c:pt>
                <c:pt idx="104">
                  <c:v>1.547847</c:v>
                </c:pt>
                <c:pt idx="105">
                  <c:v>1.491471</c:v>
                </c:pt>
                <c:pt idx="106">
                  <c:v>1.58599</c:v>
                </c:pt>
                <c:pt idx="107">
                  <c:v>1.8919090000000001</c:v>
                </c:pt>
                <c:pt idx="108">
                  <c:v>1.809903</c:v>
                </c:pt>
                <c:pt idx="109">
                  <c:v>1.4720299999999999</c:v>
                </c:pt>
                <c:pt idx="110">
                  <c:v>1.333186</c:v>
                </c:pt>
                <c:pt idx="111">
                  <c:v>1.1251469999999999</c:v>
                </c:pt>
                <c:pt idx="112">
                  <c:v>0.95140899999999995</c:v>
                </c:pt>
                <c:pt idx="113">
                  <c:v>0.87736800000000004</c:v>
                </c:pt>
                <c:pt idx="114">
                  <c:v>0.88754999999999995</c:v>
                </c:pt>
                <c:pt idx="115">
                  <c:v>0.88798299999999997</c:v>
                </c:pt>
                <c:pt idx="116">
                  <c:v>0.69683600000000001</c:v>
                </c:pt>
                <c:pt idx="117">
                  <c:v>0.66720199999999996</c:v>
                </c:pt>
                <c:pt idx="118">
                  <c:v>0.69516900000000004</c:v>
                </c:pt>
                <c:pt idx="119">
                  <c:v>0.69806999999999997</c:v>
                </c:pt>
                <c:pt idx="120">
                  <c:v>0.67419600000000002</c:v>
                </c:pt>
                <c:pt idx="121">
                  <c:v>0.74053800000000003</c:v>
                </c:pt>
                <c:pt idx="122">
                  <c:v>0.79503400000000002</c:v>
                </c:pt>
                <c:pt idx="123">
                  <c:v>0.760571</c:v>
                </c:pt>
                <c:pt idx="124">
                  <c:v>0.69624600000000003</c:v>
                </c:pt>
                <c:pt idx="125">
                  <c:v>0.82246300000000006</c:v>
                </c:pt>
                <c:pt idx="126">
                  <c:v>0.82971700000000004</c:v>
                </c:pt>
                <c:pt idx="127">
                  <c:v>0.75734000000000001</c:v>
                </c:pt>
                <c:pt idx="128">
                  <c:v>0.75246999999999997</c:v>
                </c:pt>
                <c:pt idx="129">
                  <c:v>0.76519899999999996</c:v>
                </c:pt>
                <c:pt idx="130">
                  <c:v>0.783501</c:v>
                </c:pt>
                <c:pt idx="131">
                  <c:v>0.88252900000000001</c:v>
                </c:pt>
                <c:pt idx="132">
                  <c:v>0.84274300000000002</c:v>
                </c:pt>
                <c:pt idx="133">
                  <c:v>0.86513899999999999</c:v>
                </c:pt>
                <c:pt idx="134">
                  <c:v>0.83190500000000001</c:v>
                </c:pt>
                <c:pt idx="135">
                  <c:v>0.76021300000000003</c:v>
                </c:pt>
                <c:pt idx="136">
                  <c:v>0.80117099999999997</c:v>
                </c:pt>
                <c:pt idx="137">
                  <c:v>0.75339299999999998</c:v>
                </c:pt>
                <c:pt idx="138">
                  <c:v>0.81115999999999999</c:v>
                </c:pt>
                <c:pt idx="139">
                  <c:v>0.893957</c:v>
                </c:pt>
                <c:pt idx="140">
                  <c:v>1.029695</c:v>
                </c:pt>
                <c:pt idx="141">
                  <c:v>0.85711800000000005</c:v>
                </c:pt>
                <c:pt idx="142">
                  <c:v>0.88129000000000002</c:v>
                </c:pt>
                <c:pt idx="143">
                  <c:v>0.844885</c:v>
                </c:pt>
                <c:pt idx="144">
                  <c:v>0.89312000000000002</c:v>
                </c:pt>
                <c:pt idx="145">
                  <c:v>0.90327900000000005</c:v>
                </c:pt>
                <c:pt idx="146">
                  <c:v>0.87553099999999995</c:v>
                </c:pt>
                <c:pt idx="147">
                  <c:v>0.86166100000000001</c:v>
                </c:pt>
                <c:pt idx="148">
                  <c:v>1.0001100000000001</c:v>
                </c:pt>
                <c:pt idx="149">
                  <c:v>1.0130650000000001</c:v>
                </c:pt>
                <c:pt idx="150">
                  <c:v>1.1147279999999999</c:v>
                </c:pt>
                <c:pt idx="151">
                  <c:v>1.545582</c:v>
                </c:pt>
                <c:pt idx="152">
                  <c:v>1.1782049999999999</c:v>
                </c:pt>
                <c:pt idx="153">
                  <c:v>1.159888</c:v>
                </c:pt>
                <c:pt idx="154">
                  <c:v>1.0853729999999999</c:v>
                </c:pt>
                <c:pt idx="155">
                  <c:v>1.3111969999999999</c:v>
                </c:pt>
                <c:pt idx="156">
                  <c:v>1.7161139999999999</c:v>
                </c:pt>
                <c:pt idx="157">
                  <c:v>1.4666650000000001</c:v>
                </c:pt>
                <c:pt idx="158">
                  <c:v>1.0668709999999999</c:v>
                </c:pt>
                <c:pt idx="159">
                  <c:v>1.0784879999999999</c:v>
                </c:pt>
                <c:pt idx="160">
                  <c:v>0.937087</c:v>
                </c:pt>
                <c:pt idx="161">
                  <c:v>1.0639940000000001</c:v>
                </c:pt>
                <c:pt idx="162">
                  <c:v>0.98711400000000005</c:v>
                </c:pt>
                <c:pt idx="163">
                  <c:v>1.0484519999999999</c:v>
                </c:pt>
                <c:pt idx="164">
                  <c:v>1.0323199999999999</c:v>
                </c:pt>
                <c:pt idx="165">
                  <c:v>0.994232</c:v>
                </c:pt>
                <c:pt idx="166">
                  <c:v>0.927732</c:v>
                </c:pt>
                <c:pt idx="167">
                  <c:v>0.98441800000000002</c:v>
                </c:pt>
                <c:pt idx="168">
                  <c:v>1.054737</c:v>
                </c:pt>
                <c:pt idx="169">
                  <c:v>0.84744600000000003</c:v>
                </c:pt>
                <c:pt idx="170">
                  <c:v>0.81084800000000001</c:v>
                </c:pt>
                <c:pt idx="171">
                  <c:v>0.82320899999999997</c:v>
                </c:pt>
                <c:pt idx="172">
                  <c:v>0.79969400000000002</c:v>
                </c:pt>
                <c:pt idx="173">
                  <c:v>0.74982800000000005</c:v>
                </c:pt>
                <c:pt idx="174">
                  <c:v>0.73692000000000002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4-4CB9-8B03-1B31107889B7}"/>
            </c:ext>
          </c:extLst>
        </c:ser>
        <c:ser>
          <c:idx val="2"/>
          <c:order val="2"/>
          <c:tx>
            <c:strRef>
              <c:f>'05112023'!$D$1</c:f>
              <c:strCache>
                <c:ptCount val="1"/>
                <c:pt idx="0">
                  <c:v>ILI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'05112023'!$A$2:$A$176</c:f>
              <c:strCache>
                <c:ptCount val="175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2020-13</c:v>
                </c:pt>
                <c:pt idx="13">
                  <c:v>2020-14</c:v>
                </c:pt>
                <c:pt idx="14">
                  <c:v>2020-15</c:v>
                </c:pt>
                <c:pt idx="15">
                  <c:v>2020-16</c:v>
                </c:pt>
                <c:pt idx="16">
                  <c:v>2020-17</c:v>
                </c:pt>
                <c:pt idx="17">
                  <c:v>2020-18</c:v>
                </c:pt>
                <c:pt idx="18">
                  <c:v>2020-19</c:v>
                </c:pt>
                <c:pt idx="19">
                  <c:v>2020-20</c:v>
                </c:pt>
                <c:pt idx="20">
                  <c:v>2020-21</c:v>
                </c:pt>
                <c:pt idx="21">
                  <c:v>2020-22</c:v>
                </c:pt>
                <c:pt idx="22">
                  <c:v>2020-23</c:v>
                </c:pt>
                <c:pt idx="23">
                  <c:v>2020-24</c:v>
                </c:pt>
                <c:pt idx="24">
                  <c:v>2020-25</c:v>
                </c:pt>
                <c:pt idx="25">
                  <c:v>2020-26</c:v>
                </c:pt>
                <c:pt idx="26">
                  <c:v>2020-27</c:v>
                </c:pt>
                <c:pt idx="27">
                  <c:v>2020-28</c:v>
                </c:pt>
                <c:pt idx="28">
                  <c:v>2020-29</c:v>
                </c:pt>
                <c:pt idx="29">
                  <c:v>2020-30</c:v>
                </c:pt>
                <c:pt idx="30">
                  <c:v>2020-31</c:v>
                </c:pt>
                <c:pt idx="31">
                  <c:v>2020-32</c:v>
                </c:pt>
                <c:pt idx="32">
                  <c:v>2020-33</c:v>
                </c:pt>
                <c:pt idx="33">
                  <c:v>2020-34</c:v>
                </c:pt>
                <c:pt idx="34">
                  <c:v>2020-35</c:v>
                </c:pt>
                <c:pt idx="35">
                  <c:v>2020-36</c:v>
                </c:pt>
                <c:pt idx="36">
                  <c:v>2020-37</c:v>
                </c:pt>
                <c:pt idx="37">
                  <c:v>2020-38</c:v>
                </c:pt>
                <c:pt idx="38">
                  <c:v>2020-39</c:v>
                </c:pt>
                <c:pt idx="39">
                  <c:v>2020-40</c:v>
                </c:pt>
                <c:pt idx="40">
                  <c:v>2020-41</c:v>
                </c:pt>
                <c:pt idx="41">
                  <c:v>2020-42</c:v>
                </c:pt>
                <c:pt idx="42">
                  <c:v>2020-43</c:v>
                </c:pt>
                <c:pt idx="43">
                  <c:v>2020-44</c:v>
                </c:pt>
                <c:pt idx="44">
                  <c:v>2020-45</c:v>
                </c:pt>
                <c:pt idx="45">
                  <c:v>2020-46</c:v>
                </c:pt>
                <c:pt idx="46">
                  <c:v>2020-47</c:v>
                </c:pt>
                <c:pt idx="47">
                  <c:v>2020-48</c:v>
                </c:pt>
                <c:pt idx="48">
                  <c:v>2020-49</c:v>
                </c:pt>
                <c:pt idx="49">
                  <c:v>2020-50</c:v>
                </c:pt>
                <c:pt idx="50">
                  <c:v>2020-51</c:v>
                </c:pt>
                <c:pt idx="51">
                  <c:v>2020-52</c:v>
                </c:pt>
                <c:pt idx="52">
                  <c:v>2020-53</c:v>
                </c:pt>
                <c:pt idx="53">
                  <c:v>2021-01</c:v>
                </c:pt>
                <c:pt idx="54">
                  <c:v>2021-02</c:v>
                </c:pt>
                <c:pt idx="55">
                  <c:v>2021-03</c:v>
                </c:pt>
                <c:pt idx="56">
                  <c:v>2021-04</c:v>
                </c:pt>
                <c:pt idx="57">
                  <c:v>2021-05</c:v>
                </c:pt>
                <c:pt idx="58">
                  <c:v>2021-06</c:v>
                </c:pt>
                <c:pt idx="59">
                  <c:v>2021-07</c:v>
                </c:pt>
                <c:pt idx="60">
                  <c:v>2021-08</c:v>
                </c:pt>
                <c:pt idx="61">
                  <c:v>2021-09</c:v>
                </c:pt>
                <c:pt idx="62">
                  <c:v>2021-10</c:v>
                </c:pt>
                <c:pt idx="63">
                  <c:v>2021-11</c:v>
                </c:pt>
                <c:pt idx="64">
                  <c:v>2021-12</c:v>
                </c:pt>
                <c:pt idx="65">
                  <c:v>2021-13</c:v>
                </c:pt>
                <c:pt idx="66">
                  <c:v>2021-14</c:v>
                </c:pt>
                <c:pt idx="67">
                  <c:v>2021-15</c:v>
                </c:pt>
                <c:pt idx="68">
                  <c:v>2021-16</c:v>
                </c:pt>
                <c:pt idx="69">
                  <c:v>2021-17</c:v>
                </c:pt>
                <c:pt idx="70">
                  <c:v>2021-18</c:v>
                </c:pt>
                <c:pt idx="71">
                  <c:v>2021-19</c:v>
                </c:pt>
                <c:pt idx="72">
                  <c:v>2021-20</c:v>
                </c:pt>
                <c:pt idx="73">
                  <c:v>2021-21</c:v>
                </c:pt>
                <c:pt idx="74">
                  <c:v>2021-22</c:v>
                </c:pt>
                <c:pt idx="75">
                  <c:v>2021-23</c:v>
                </c:pt>
                <c:pt idx="76">
                  <c:v>2021-24</c:v>
                </c:pt>
                <c:pt idx="77">
                  <c:v>2021-25</c:v>
                </c:pt>
                <c:pt idx="78">
                  <c:v>2021-26</c:v>
                </c:pt>
                <c:pt idx="79">
                  <c:v>2021-27</c:v>
                </c:pt>
                <c:pt idx="80">
                  <c:v>2021-28</c:v>
                </c:pt>
                <c:pt idx="81">
                  <c:v>2021-29</c:v>
                </c:pt>
                <c:pt idx="82">
                  <c:v>2021-30</c:v>
                </c:pt>
                <c:pt idx="83">
                  <c:v>2021-31</c:v>
                </c:pt>
                <c:pt idx="84">
                  <c:v>2021-32</c:v>
                </c:pt>
                <c:pt idx="85">
                  <c:v>2021-33</c:v>
                </c:pt>
                <c:pt idx="86">
                  <c:v>2021-34</c:v>
                </c:pt>
                <c:pt idx="87">
                  <c:v>2021-35</c:v>
                </c:pt>
                <c:pt idx="88">
                  <c:v>2021-36</c:v>
                </c:pt>
                <c:pt idx="89">
                  <c:v>2021-37</c:v>
                </c:pt>
                <c:pt idx="90">
                  <c:v>2021-38</c:v>
                </c:pt>
                <c:pt idx="91">
                  <c:v>2021-39</c:v>
                </c:pt>
                <c:pt idx="92">
                  <c:v>2021-40</c:v>
                </c:pt>
                <c:pt idx="93">
                  <c:v>2021-41</c:v>
                </c:pt>
                <c:pt idx="94">
                  <c:v>2021-42</c:v>
                </c:pt>
                <c:pt idx="95">
                  <c:v>2021-43</c:v>
                </c:pt>
                <c:pt idx="96">
                  <c:v>2021-44</c:v>
                </c:pt>
                <c:pt idx="97">
                  <c:v>2021-45</c:v>
                </c:pt>
                <c:pt idx="98">
                  <c:v>2021-46</c:v>
                </c:pt>
                <c:pt idx="99">
                  <c:v>2021-47</c:v>
                </c:pt>
                <c:pt idx="100">
                  <c:v>2021-48</c:v>
                </c:pt>
                <c:pt idx="101">
                  <c:v>2021-49</c:v>
                </c:pt>
                <c:pt idx="102">
                  <c:v>2021-50</c:v>
                </c:pt>
                <c:pt idx="103">
                  <c:v>2021-51</c:v>
                </c:pt>
                <c:pt idx="104">
                  <c:v>2021-52</c:v>
                </c:pt>
                <c:pt idx="105">
                  <c:v>2022-01</c:v>
                </c:pt>
                <c:pt idx="106">
                  <c:v>2022-02</c:v>
                </c:pt>
                <c:pt idx="107">
                  <c:v>2022-03</c:v>
                </c:pt>
                <c:pt idx="108">
                  <c:v>2022-04</c:v>
                </c:pt>
                <c:pt idx="109">
                  <c:v>2022-05</c:v>
                </c:pt>
                <c:pt idx="110">
                  <c:v>2022-06</c:v>
                </c:pt>
                <c:pt idx="111">
                  <c:v>2022-07</c:v>
                </c:pt>
                <c:pt idx="112">
                  <c:v>2022-08</c:v>
                </c:pt>
                <c:pt idx="113">
                  <c:v>2022-09</c:v>
                </c:pt>
                <c:pt idx="114">
                  <c:v>2022-10</c:v>
                </c:pt>
                <c:pt idx="115">
                  <c:v>2022-11</c:v>
                </c:pt>
                <c:pt idx="116">
                  <c:v>2022-12</c:v>
                </c:pt>
                <c:pt idx="117">
                  <c:v>2022-13</c:v>
                </c:pt>
                <c:pt idx="118">
                  <c:v>2022-14</c:v>
                </c:pt>
                <c:pt idx="119">
                  <c:v>2022-15</c:v>
                </c:pt>
                <c:pt idx="120">
                  <c:v>2022-16</c:v>
                </c:pt>
                <c:pt idx="121">
                  <c:v>2022-17</c:v>
                </c:pt>
                <c:pt idx="122">
                  <c:v>2022-18</c:v>
                </c:pt>
                <c:pt idx="123">
                  <c:v>2022-19</c:v>
                </c:pt>
                <c:pt idx="124">
                  <c:v>2022-20</c:v>
                </c:pt>
                <c:pt idx="125">
                  <c:v>2022-21</c:v>
                </c:pt>
                <c:pt idx="126">
                  <c:v>2022-22</c:v>
                </c:pt>
                <c:pt idx="127">
                  <c:v>2022-23</c:v>
                </c:pt>
                <c:pt idx="128">
                  <c:v>2022-24</c:v>
                </c:pt>
                <c:pt idx="129">
                  <c:v>2022-25</c:v>
                </c:pt>
                <c:pt idx="130">
                  <c:v>2022-26</c:v>
                </c:pt>
                <c:pt idx="131">
                  <c:v>2022-27</c:v>
                </c:pt>
                <c:pt idx="132">
                  <c:v>2022-28</c:v>
                </c:pt>
                <c:pt idx="133">
                  <c:v>2022-29</c:v>
                </c:pt>
                <c:pt idx="134">
                  <c:v>2022-30</c:v>
                </c:pt>
                <c:pt idx="135">
                  <c:v>2022-31</c:v>
                </c:pt>
                <c:pt idx="136">
                  <c:v>2022-32</c:v>
                </c:pt>
                <c:pt idx="137">
                  <c:v>2022-33</c:v>
                </c:pt>
                <c:pt idx="138">
                  <c:v>2022-34</c:v>
                </c:pt>
                <c:pt idx="139">
                  <c:v>2022-35</c:v>
                </c:pt>
                <c:pt idx="140">
                  <c:v>2022-36</c:v>
                </c:pt>
                <c:pt idx="141">
                  <c:v>2022-37</c:v>
                </c:pt>
                <c:pt idx="142">
                  <c:v>2022-38</c:v>
                </c:pt>
                <c:pt idx="143">
                  <c:v>2022-39</c:v>
                </c:pt>
                <c:pt idx="144">
                  <c:v>2022-40</c:v>
                </c:pt>
                <c:pt idx="145">
                  <c:v>2022-41</c:v>
                </c:pt>
                <c:pt idx="146">
                  <c:v>2022-42</c:v>
                </c:pt>
                <c:pt idx="147">
                  <c:v>2022-43</c:v>
                </c:pt>
                <c:pt idx="148">
                  <c:v>2022-44</c:v>
                </c:pt>
                <c:pt idx="149">
                  <c:v>2022-45</c:v>
                </c:pt>
                <c:pt idx="150">
                  <c:v>2022-46</c:v>
                </c:pt>
                <c:pt idx="151">
                  <c:v>2022-47</c:v>
                </c:pt>
                <c:pt idx="152">
                  <c:v>2022-48</c:v>
                </c:pt>
                <c:pt idx="153">
                  <c:v>2022-49</c:v>
                </c:pt>
                <c:pt idx="154">
                  <c:v>2022-50</c:v>
                </c:pt>
                <c:pt idx="155">
                  <c:v>2022-51</c:v>
                </c:pt>
                <c:pt idx="156">
                  <c:v>2022-52</c:v>
                </c:pt>
                <c:pt idx="157">
                  <c:v>2023-01</c:v>
                </c:pt>
                <c:pt idx="158">
                  <c:v>2023-02</c:v>
                </c:pt>
                <c:pt idx="159">
                  <c:v>2023-03</c:v>
                </c:pt>
                <c:pt idx="160">
                  <c:v>2023-04</c:v>
                </c:pt>
                <c:pt idx="161">
                  <c:v>2023-05</c:v>
                </c:pt>
                <c:pt idx="162">
                  <c:v>2023-06</c:v>
                </c:pt>
                <c:pt idx="163">
                  <c:v>2023-07</c:v>
                </c:pt>
                <c:pt idx="164">
                  <c:v>2023-08</c:v>
                </c:pt>
                <c:pt idx="165">
                  <c:v>2023-09</c:v>
                </c:pt>
                <c:pt idx="166">
                  <c:v>2023-10</c:v>
                </c:pt>
                <c:pt idx="167">
                  <c:v>2023-11</c:v>
                </c:pt>
                <c:pt idx="168">
                  <c:v>2023-12</c:v>
                </c:pt>
                <c:pt idx="169">
                  <c:v>2023-13</c:v>
                </c:pt>
                <c:pt idx="170">
                  <c:v>2023-14</c:v>
                </c:pt>
                <c:pt idx="171">
                  <c:v>2023-15</c:v>
                </c:pt>
                <c:pt idx="172">
                  <c:v>2023-16</c:v>
                </c:pt>
                <c:pt idx="173">
                  <c:v>2023-17</c:v>
                </c:pt>
                <c:pt idx="174">
                  <c:v>2023-18</c:v>
                </c:pt>
              </c:strCache>
            </c:strRef>
          </c:cat>
          <c:val>
            <c:numRef>
              <c:f>'05112023'!$D$2:$D$176</c:f>
              <c:numCache>
                <c:formatCode>0.00</c:formatCode>
                <c:ptCount val="175"/>
                <c:pt idx="0">
                  <c:v>3.9663050000000002</c:v>
                </c:pt>
                <c:pt idx="1">
                  <c:v>2.574484</c:v>
                </c:pt>
                <c:pt idx="2">
                  <c:v>2.5629309999999998</c:v>
                </c:pt>
                <c:pt idx="3">
                  <c:v>2.8938570000000001</c:v>
                </c:pt>
                <c:pt idx="4">
                  <c:v>3.6918329999999999</c:v>
                </c:pt>
                <c:pt idx="5">
                  <c:v>3.58013</c:v>
                </c:pt>
                <c:pt idx="6">
                  <c:v>3.2868970000000002</c:v>
                </c:pt>
                <c:pt idx="7">
                  <c:v>3.1461899999999998</c:v>
                </c:pt>
                <c:pt idx="8">
                  <c:v>3.0399940000000001</c:v>
                </c:pt>
                <c:pt idx="9">
                  <c:v>2.8923570000000001</c:v>
                </c:pt>
                <c:pt idx="10">
                  <c:v>2.9499870000000001</c:v>
                </c:pt>
                <c:pt idx="11">
                  <c:v>3.2137959999999999</c:v>
                </c:pt>
                <c:pt idx="12">
                  <c:v>1.9312929999999999</c:v>
                </c:pt>
                <c:pt idx="13">
                  <c:v>1.3111839999999999</c:v>
                </c:pt>
                <c:pt idx="14">
                  <c:v>0.95618599999999998</c:v>
                </c:pt>
                <c:pt idx="15">
                  <c:v>0.66241799999999995</c:v>
                </c:pt>
                <c:pt idx="16">
                  <c:v>0.57439399999999996</c:v>
                </c:pt>
                <c:pt idx="17">
                  <c:v>0.46949200000000002</c:v>
                </c:pt>
                <c:pt idx="18">
                  <c:v>0.34768100000000002</c:v>
                </c:pt>
                <c:pt idx="19">
                  <c:v>0.31120999999999999</c:v>
                </c:pt>
                <c:pt idx="20">
                  <c:v>0.30367100000000002</c:v>
                </c:pt>
                <c:pt idx="21">
                  <c:v>0.306695</c:v>
                </c:pt>
                <c:pt idx="22">
                  <c:v>0.22961999999999999</c:v>
                </c:pt>
                <c:pt idx="23">
                  <c:v>0.26167600000000002</c:v>
                </c:pt>
                <c:pt idx="24">
                  <c:v>0.30658099999999999</c:v>
                </c:pt>
                <c:pt idx="25">
                  <c:v>0.42420400000000003</c:v>
                </c:pt>
                <c:pt idx="26">
                  <c:v>0.45536500000000002</c:v>
                </c:pt>
                <c:pt idx="27">
                  <c:v>0.59914900000000004</c:v>
                </c:pt>
                <c:pt idx="28">
                  <c:v>0.51242399999999999</c:v>
                </c:pt>
                <c:pt idx="29">
                  <c:v>0.46681</c:v>
                </c:pt>
                <c:pt idx="30">
                  <c:v>0.38769100000000001</c:v>
                </c:pt>
                <c:pt idx="31">
                  <c:v>0.40061099999999999</c:v>
                </c:pt>
                <c:pt idx="32">
                  <c:v>0.37781100000000001</c:v>
                </c:pt>
                <c:pt idx="33">
                  <c:v>0.35737999999999998</c:v>
                </c:pt>
                <c:pt idx="34">
                  <c:v>0.30187900000000001</c:v>
                </c:pt>
                <c:pt idx="35">
                  <c:v>0.29060900000000001</c:v>
                </c:pt>
                <c:pt idx="36">
                  <c:v>0.32863599999999998</c:v>
                </c:pt>
                <c:pt idx="37">
                  <c:v>0.30360799999999999</c:v>
                </c:pt>
                <c:pt idx="38">
                  <c:v>0.38179600000000002</c:v>
                </c:pt>
                <c:pt idx="39">
                  <c:v>0.34710999999999997</c:v>
                </c:pt>
                <c:pt idx="40">
                  <c:v>0.48544900000000002</c:v>
                </c:pt>
                <c:pt idx="41">
                  <c:v>0.45591799999999999</c:v>
                </c:pt>
                <c:pt idx="42">
                  <c:v>0.45337899999999998</c:v>
                </c:pt>
                <c:pt idx="43">
                  <c:v>0.39617000000000002</c:v>
                </c:pt>
                <c:pt idx="44">
                  <c:v>0.48647400000000002</c:v>
                </c:pt>
                <c:pt idx="45">
                  <c:v>0.53317499999999995</c:v>
                </c:pt>
                <c:pt idx="46">
                  <c:v>0.53168000000000004</c:v>
                </c:pt>
                <c:pt idx="47">
                  <c:v>0.71000799999999997</c:v>
                </c:pt>
                <c:pt idx="48">
                  <c:v>0.48707600000000001</c:v>
                </c:pt>
                <c:pt idx="49">
                  <c:v>0.53211200000000003</c:v>
                </c:pt>
                <c:pt idx="50">
                  <c:v>0.58347599999999999</c:v>
                </c:pt>
                <c:pt idx="51">
                  <c:v>0.80011699999999997</c:v>
                </c:pt>
                <c:pt idx="52">
                  <c:v>0.75721400000000005</c:v>
                </c:pt>
                <c:pt idx="53">
                  <c:v>0.43821399999999999</c:v>
                </c:pt>
                <c:pt idx="54">
                  <c:v>0.35827599999999998</c:v>
                </c:pt>
                <c:pt idx="55">
                  <c:v>0.38536300000000001</c:v>
                </c:pt>
                <c:pt idx="56">
                  <c:v>0.34967999999999999</c:v>
                </c:pt>
                <c:pt idx="57">
                  <c:v>0.36168400000000001</c:v>
                </c:pt>
                <c:pt idx="58">
                  <c:v>0.36612499999999998</c:v>
                </c:pt>
                <c:pt idx="59">
                  <c:v>0.39721800000000002</c:v>
                </c:pt>
                <c:pt idx="60">
                  <c:v>0.20044000000000001</c:v>
                </c:pt>
                <c:pt idx="61">
                  <c:v>0.225355</c:v>
                </c:pt>
                <c:pt idx="62">
                  <c:v>0.28171600000000002</c:v>
                </c:pt>
                <c:pt idx="63">
                  <c:v>0.24318200000000001</c:v>
                </c:pt>
                <c:pt idx="64">
                  <c:v>0.23851800000000001</c:v>
                </c:pt>
                <c:pt idx="65">
                  <c:v>0.22362099999999999</c:v>
                </c:pt>
                <c:pt idx="66">
                  <c:v>0.28456399999999998</c:v>
                </c:pt>
                <c:pt idx="67">
                  <c:v>0.29267900000000002</c:v>
                </c:pt>
                <c:pt idx="68">
                  <c:v>0.40316800000000003</c:v>
                </c:pt>
                <c:pt idx="69">
                  <c:v>0.39629300000000001</c:v>
                </c:pt>
                <c:pt idx="70">
                  <c:v>0.40803200000000001</c:v>
                </c:pt>
                <c:pt idx="71">
                  <c:v>0.47004400000000002</c:v>
                </c:pt>
                <c:pt idx="72">
                  <c:v>0.53153099999999998</c:v>
                </c:pt>
                <c:pt idx="73">
                  <c:v>0.54523100000000002</c:v>
                </c:pt>
                <c:pt idx="74">
                  <c:v>0.6038</c:v>
                </c:pt>
                <c:pt idx="75">
                  <c:v>0.48328199999999999</c:v>
                </c:pt>
                <c:pt idx="76">
                  <c:v>0.466555</c:v>
                </c:pt>
                <c:pt idx="77">
                  <c:v>0.48708600000000002</c:v>
                </c:pt>
                <c:pt idx="78">
                  <c:v>0.51053999999999999</c:v>
                </c:pt>
                <c:pt idx="79">
                  <c:v>0.75391900000000001</c:v>
                </c:pt>
                <c:pt idx="80">
                  <c:v>0.75926899999999997</c:v>
                </c:pt>
                <c:pt idx="81">
                  <c:v>0.94935999999999998</c:v>
                </c:pt>
                <c:pt idx="82">
                  <c:v>0.96806800000000004</c:v>
                </c:pt>
                <c:pt idx="83">
                  <c:v>0.96621699999999999</c:v>
                </c:pt>
                <c:pt idx="84">
                  <c:v>1.145653</c:v>
                </c:pt>
                <c:pt idx="85">
                  <c:v>1.18438</c:v>
                </c:pt>
                <c:pt idx="86">
                  <c:v>0.91289799999999999</c:v>
                </c:pt>
                <c:pt idx="87">
                  <c:v>0.84609500000000004</c:v>
                </c:pt>
                <c:pt idx="88">
                  <c:v>0.72313799999999995</c:v>
                </c:pt>
                <c:pt idx="89">
                  <c:v>0.60225899999999999</c:v>
                </c:pt>
                <c:pt idx="90">
                  <c:v>0.58667599999999998</c:v>
                </c:pt>
                <c:pt idx="91">
                  <c:v>0.52180199999999999</c:v>
                </c:pt>
                <c:pt idx="92">
                  <c:v>0.54555399999999998</c:v>
                </c:pt>
                <c:pt idx="93">
                  <c:v>0.57078099999999998</c:v>
                </c:pt>
                <c:pt idx="94">
                  <c:v>0.52483400000000002</c:v>
                </c:pt>
                <c:pt idx="95">
                  <c:v>0.64139900000000005</c:v>
                </c:pt>
                <c:pt idx="96">
                  <c:v>0.68509500000000001</c:v>
                </c:pt>
                <c:pt idx="97">
                  <c:v>0.74324100000000004</c:v>
                </c:pt>
                <c:pt idx="98">
                  <c:v>0.78692099999999998</c:v>
                </c:pt>
                <c:pt idx="99">
                  <c:v>1.3423560000000001</c:v>
                </c:pt>
                <c:pt idx="100">
                  <c:v>1.0026139999999999</c:v>
                </c:pt>
                <c:pt idx="101">
                  <c:v>1.1891430000000001</c:v>
                </c:pt>
                <c:pt idx="102">
                  <c:v>1.3230249999999999</c:v>
                </c:pt>
                <c:pt idx="103">
                  <c:v>2.4371019999999999</c:v>
                </c:pt>
                <c:pt idx="104">
                  <c:v>3.3002389999999999</c:v>
                </c:pt>
                <c:pt idx="105">
                  <c:v>2.1099399999999999</c:v>
                </c:pt>
                <c:pt idx="106">
                  <c:v>1.8734</c:v>
                </c:pt>
                <c:pt idx="107">
                  <c:v>1.416361</c:v>
                </c:pt>
                <c:pt idx="108">
                  <c:v>1.0709329999999999</c:v>
                </c:pt>
                <c:pt idx="109">
                  <c:v>0.77907599999999999</c:v>
                </c:pt>
                <c:pt idx="110">
                  <c:v>0.76675499999999996</c:v>
                </c:pt>
                <c:pt idx="111">
                  <c:v>0.97052499999999997</c:v>
                </c:pt>
                <c:pt idx="112">
                  <c:v>0.95957499999999996</c:v>
                </c:pt>
                <c:pt idx="113">
                  <c:v>1.0368889999999999</c:v>
                </c:pt>
                <c:pt idx="114">
                  <c:v>1.218364</c:v>
                </c:pt>
                <c:pt idx="115">
                  <c:v>1.234442</c:v>
                </c:pt>
                <c:pt idx="116">
                  <c:v>1.0696559999999999</c:v>
                </c:pt>
                <c:pt idx="117">
                  <c:v>1.0364310000000001</c:v>
                </c:pt>
                <c:pt idx="118">
                  <c:v>1.0147120000000001</c:v>
                </c:pt>
                <c:pt idx="119">
                  <c:v>1.096552</c:v>
                </c:pt>
                <c:pt idx="120">
                  <c:v>1.058513</c:v>
                </c:pt>
                <c:pt idx="121">
                  <c:v>0.93753600000000004</c:v>
                </c:pt>
                <c:pt idx="122">
                  <c:v>0.90570300000000004</c:v>
                </c:pt>
                <c:pt idx="123">
                  <c:v>0.80376999999999998</c:v>
                </c:pt>
                <c:pt idx="124">
                  <c:v>0.78859000000000001</c:v>
                </c:pt>
                <c:pt idx="125">
                  <c:v>0.82112799999999997</c:v>
                </c:pt>
                <c:pt idx="126">
                  <c:v>0.752023</c:v>
                </c:pt>
                <c:pt idx="127">
                  <c:v>0.63564799999999999</c:v>
                </c:pt>
                <c:pt idx="128">
                  <c:v>0.59412399999999999</c:v>
                </c:pt>
                <c:pt idx="129">
                  <c:v>0.74734400000000001</c:v>
                </c:pt>
                <c:pt idx="130">
                  <c:v>0.72432099999999999</c:v>
                </c:pt>
                <c:pt idx="131">
                  <c:v>0.89252600000000004</c:v>
                </c:pt>
                <c:pt idx="132">
                  <c:v>0.88076100000000002</c:v>
                </c:pt>
                <c:pt idx="133">
                  <c:v>0.85999700000000001</c:v>
                </c:pt>
                <c:pt idx="134">
                  <c:v>0.76810500000000004</c:v>
                </c:pt>
                <c:pt idx="135">
                  <c:v>0.69750199999999996</c:v>
                </c:pt>
                <c:pt idx="136">
                  <c:v>0.80613199999999996</c:v>
                </c:pt>
                <c:pt idx="137">
                  <c:v>0.95707900000000001</c:v>
                </c:pt>
                <c:pt idx="138">
                  <c:v>0.98744299999999996</c:v>
                </c:pt>
                <c:pt idx="139">
                  <c:v>0.90503900000000004</c:v>
                </c:pt>
                <c:pt idx="140">
                  <c:v>1.0880350000000001</c:v>
                </c:pt>
                <c:pt idx="141">
                  <c:v>1.0003899999999999</c:v>
                </c:pt>
                <c:pt idx="142">
                  <c:v>1.067393</c:v>
                </c:pt>
                <c:pt idx="143">
                  <c:v>1.252462</c:v>
                </c:pt>
                <c:pt idx="144">
                  <c:v>1.7997540000000001</c:v>
                </c:pt>
                <c:pt idx="145">
                  <c:v>2.4785680000000001</c:v>
                </c:pt>
                <c:pt idx="146">
                  <c:v>3.3330139999999999</c:v>
                </c:pt>
                <c:pt idx="147">
                  <c:v>5.7428999999999997</c:v>
                </c:pt>
                <c:pt idx="148">
                  <c:v>8.1280339999999995</c:v>
                </c:pt>
                <c:pt idx="149">
                  <c:v>7.4040340000000002</c:v>
                </c:pt>
                <c:pt idx="150">
                  <c:v>6.1256360000000001</c:v>
                </c:pt>
                <c:pt idx="151">
                  <c:v>10.032384</c:v>
                </c:pt>
                <c:pt idx="152">
                  <c:v>5.4382289999999998</c:v>
                </c:pt>
                <c:pt idx="153">
                  <c:v>3.5585019999999998</c:v>
                </c:pt>
                <c:pt idx="154">
                  <c:v>2.8695870000000001</c:v>
                </c:pt>
                <c:pt idx="155">
                  <c:v>2.7335910000000001</c:v>
                </c:pt>
                <c:pt idx="156">
                  <c:v>3.446771</c:v>
                </c:pt>
                <c:pt idx="157">
                  <c:v>2.2842519999999999</c:v>
                </c:pt>
                <c:pt idx="158">
                  <c:v>1.3379209999999999</c:v>
                </c:pt>
                <c:pt idx="159">
                  <c:v>1.3791119999999999</c:v>
                </c:pt>
                <c:pt idx="160">
                  <c:v>1.15788</c:v>
                </c:pt>
                <c:pt idx="161">
                  <c:v>1.2942899999999999</c:v>
                </c:pt>
                <c:pt idx="162">
                  <c:v>1.2351080000000001</c:v>
                </c:pt>
                <c:pt idx="163">
                  <c:v>1.1359349999999999</c:v>
                </c:pt>
                <c:pt idx="164">
                  <c:v>0.90689799999999998</c:v>
                </c:pt>
                <c:pt idx="165">
                  <c:v>0.925068</c:v>
                </c:pt>
                <c:pt idx="166">
                  <c:v>0.81895499999999999</c:v>
                </c:pt>
                <c:pt idx="167">
                  <c:v>0.91473800000000005</c:v>
                </c:pt>
                <c:pt idx="168">
                  <c:v>0.95885200000000004</c:v>
                </c:pt>
                <c:pt idx="169">
                  <c:v>0.75475700000000001</c:v>
                </c:pt>
                <c:pt idx="170">
                  <c:v>0.84862099999999996</c:v>
                </c:pt>
                <c:pt idx="171">
                  <c:v>0.84800399999999998</c:v>
                </c:pt>
                <c:pt idx="172">
                  <c:v>0.75410299999999997</c:v>
                </c:pt>
                <c:pt idx="173">
                  <c:v>0.70264499999999996</c:v>
                </c:pt>
                <c:pt idx="174">
                  <c:v>0.74816099999999996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24-4CB9-8B03-1B3110788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27865784"/>
        <c:axId val="627862504"/>
      </c:lineChart>
      <c:catAx>
        <c:axId val="627865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Beginning</a:t>
                </a:r>
                <a:r>
                  <a:rPr lang="en-US" baseline="0"/>
                  <a:t> Week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862504"/>
        <c:crosses val="autoZero"/>
        <c:auto val="1"/>
        <c:lblAlgn val="ctr"/>
        <c:lblOffset val="100"/>
        <c:noMultiLvlLbl val="0"/>
      </c:catAx>
      <c:valAx>
        <c:axId val="627862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00" b="0" i="0" u="none" strike="noStrike" kern="1200" cap="all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0" i="0" cap="all" baseline="0">
                    <a:effectLst/>
                  </a:rPr>
                  <a:t>Percentage of ED &amp; Clinic Visits</a:t>
                </a:r>
                <a:endParaRPr lang="en-US" sz="40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2.4977166871482104E-3"/>
              <c:y val="0.13533581534336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b="0" i="0" u="none" strike="noStrike" kern="1200" cap="all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86578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dc.gov/coronavirus/2019-ncov/vaccines/stay-up-to-date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dc.gov/coronavirus/2019-ncov/vaccines/stay-up-to-dat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5F909-19E5-4D42-903D-DE7486B1CD66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93BEC60-C440-40AF-BE7E-AF8DEE5849AC}">
      <dgm:prSet/>
      <dgm:spPr/>
      <dgm:t>
        <a:bodyPr/>
        <a:lstStyle/>
        <a:p>
          <a:r>
            <a:rPr lang="en-US"/>
            <a:t>You are up to date with COVID-19 vaccines when you receive one dose of the updated bivalent Pfizer or Moderna COVID-19 vaccine. See </a:t>
          </a:r>
          <a:r>
            <a:rPr lang="en-US" u="sng">
              <a:hlinkClick xmlns:r="http://schemas.openxmlformats.org/officeDocument/2006/relationships" r:id="rId1"/>
            </a:rPr>
            <a:t>Stay Up to Date with COVID-19 Vaccines | CDC</a:t>
          </a:r>
          <a:endParaRPr lang="en-US"/>
        </a:p>
      </dgm:t>
    </dgm:pt>
    <dgm:pt modelId="{FA7CA187-C980-463B-A80D-D0EA985871D5}" type="parTrans" cxnId="{C01CEAF5-C05C-4F94-975C-DF72D0E3545F}">
      <dgm:prSet/>
      <dgm:spPr/>
      <dgm:t>
        <a:bodyPr/>
        <a:lstStyle/>
        <a:p>
          <a:endParaRPr lang="en-US"/>
        </a:p>
      </dgm:t>
    </dgm:pt>
    <dgm:pt modelId="{8943BA2F-05B5-4B4B-8D76-6B35658B13C5}" type="sibTrans" cxnId="{C01CEAF5-C05C-4F94-975C-DF72D0E3545F}">
      <dgm:prSet/>
      <dgm:spPr/>
      <dgm:t>
        <a:bodyPr/>
        <a:lstStyle/>
        <a:p>
          <a:endParaRPr lang="en-US"/>
        </a:p>
      </dgm:t>
    </dgm:pt>
    <dgm:pt modelId="{D2C67D68-3CD2-4B4D-95E6-14C53BE74313}">
      <dgm:prSet/>
      <dgm:spPr/>
      <dgm:t>
        <a:bodyPr/>
        <a:lstStyle/>
        <a:p>
          <a:r>
            <a:rPr lang="en-US" dirty="0"/>
            <a:t>All individuals should receive at least one dose of  the updated bivalent Pfizer or Moderna COVID-19 vaccine to be up to date with COVID-19 vaccines. </a:t>
          </a:r>
        </a:p>
      </dgm:t>
    </dgm:pt>
    <dgm:pt modelId="{0936B329-8660-472C-80E2-A0619C3FE7F0}" type="parTrans" cxnId="{06170795-6563-4243-8AEC-BA1241CF408D}">
      <dgm:prSet/>
      <dgm:spPr/>
      <dgm:t>
        <a:bodyPr/>
        <a:lstStyle/>
        <a:p>
          <a:endParaRPr lang="en-US"/>
        </a:p>
      </dgm:t>
    </dgm:pt>
    <dgm:pt modelId="{2AA4CE3E-1698-41B5-B223-022A106AA341}" type="sibTrans" cxnId="{06170795-6563-4243-8AEC-BA1241CF408D}">
      <dgm:prSet/>
      <dgm:spPr/>
      <dgm:t>
        <a:bodyPr/>
        <a:lstStyle/>
        <a:p>
          <a:endParaRPr lang="en-US"/>
        </a:p>
      </dgm:t>
    </dgm:pt>
    <dgm:pt modelId="{7A24A5FF-17DD-434D-B69B-FFF61348185B}">
      <dgm:prSet/>
      <dgm:spPr/>
      <dgm:t>
        <a:bodyPr/>
        <a:lstStyle/>
        <a:p>
          <a:r>
            <a:rPr lang="en-US" dirty="0"/>
            <a:t>Individuals aged 65 years and older are eligible to receive an additional dose of the updated bivalent Pfizer or Moderna COVID-19 vaccine if it’s been at least 4 months after the last dose of bivalent vaccine.</a:t>
          </a:r>
        </a:p>
      </dgm:t>
    </dgm:pt>
    <dgm:pt modelId="{FF2EDCF7-C47D-4C07-8691-D3D13E461337}" type="parTrans" cxnId="{DE7DC422-EF66-46A4-B1FA-644170F22787}">
      <dgm:prSet/>
      <dgm:spPr/>
      <dgm:t>
        <a:bodyPr/>
        <a:lstStyle/>
        <a:p>
          <a:endParaRPr lang="en-US"/>
        </a:p>
      </dgm:t>
    </dgm:pt>
    <dgm:pt modelId="{7C88655A-DE15-468C-A730-6D9514E2E52E}" type="sibTrans" cxnId="{DE7DC422-EF66-46A4-B1FA-644170F22787}">
      <dgm:prSet/>
      <dgm:spPr/>
      <dgm:t>
        <a:bodyPr/>
        <a:lstStyle/>
        <a:p>
          <a:endParaRPr lang="en-US"/>
        </a:p>
      </dgm:t>
    </dgm:pt>
    <dgm:pt modelId="{A7390EAA-A381-47D2-9339-A2D9431CB1B7}">
      <dgm:prSet/>
      <dgm:spPr/>
      <dgm:t>
        <a:bodyPr/>
        <a:lstStyle/>
        <a:p>
          <a:r>
            <a:rPr lang="en-US" dirty="0"/>
            <a:t>Persons who are moderately or severely immunocompromised are eligible to receive an additional dose of updated bivalent Pfizer or Moderna COVID-19 vaccine if it’s been at least 2 months after the last dose of bivalent vaccine. </a:t>
          </a:r>
        </a:p>
      </dgm:t>
    </dgm:pt>
    <dgm:pt modelId="{868C29DC-048F-416C-A1DE-5CDEC0E191BC}" type="parTrans" cxnId="{74501630-680A-41C3-93E5-F2FCF33E5A0E}">
      <dgm:prSet/>
      <dgm:spPr/>
      <dgm:t>
        <a:bodyPr/>
        <a:lstStyle/>
        <a:p>
          <a:endParaRPr lang="en-US"/>
        </a:p>
      </dgm:t>
    </dgm:pt>
    <dgm:pt modelId="{1C5CEF56-E53B-4FE9-8B44-8EE2516DF139}" type="sibTrans" cxnId="{74501630-680A-41C3-93E5-F2FCF33E5A0E}">
      <dgm:prSet/>
      <dgm:spPr/>
      <dgm:t>
        <a:bodyPr/>
        <a:lstStyle/>
        <a:p>
          <a:endParaRPr lang="en-US"/>
        </a:p>
      </dgm:t>
    </dgm:pt>
    <dgm:pt modelId="{574D3FA0-0851-4ACB-B6E1-2EEE501929FC}" type="pres">
      <dgm:prSet presAssocID="{D065F909-19E5-4D42-903D-DE7486B1CD66}" presName="linear" presStyleCnt="0">
        <dgm:presLayoutVars>
          <dgm:animLvl val="lvl"/>
          <dgm:resizeHandles val="exact"/>
        </dgm:presLayoutVars>
      </dgm:prSet>
      <dgm:spPr/>
    </dgm:pt>
    <dgm:pt modelId="{C7AD77F4-E446-4195-911B-3D6E3572E559}" type="pres">
      <dgm:prSet presAssocID="{F93BEC60-C440-40AF-BE7E-AF8DEE5849AC}" presName="parentText" presStyleLbl="node1" presStyleIdx="0" presStyleCnt="1" custLinFactNeighborX="-1449" custLinFactNeighborY="-17148">
        <dgm:presLayoutVars>
          <dgm:chMax val="0"/>
          <dgm:bulletEnabled val="1"/>
        </dgm:presLayoutVars>
      </dgm:prSet>
      <dgm:spPr/>
    </dgm:pt>
    <dgm:pt modelId="{84476C0C-752C-465F-B337-A1C4137105F3}" type="pres">
      <dgm:prSet presAssocID="{F93BEC60-C440-40AF-BE7E-AF8DEE5849A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F177401-2ABA-442E-BF6A-392EF19967A1}" type="presOf" srcId="{A7390EAA-A381-47D2-9339-A2D9431CB1B7}" destId="{84476C0C-752C-465F-B337-A1C4137105F3}" srcOrd="0" destOrd="2" presId="urn:microsoft.com/office/officeart/2005/8/layout/vList2"/>
    <dgm:cxn modelId="{DE7DC422-EF66-46A4-B1FA-644170F22787}" srcId="{F93BEC60-C440-40AF-BE7E-AF8DEE5849AC}" destId="{7A24A5FF-17DD-434D-B69B-FFF61348185B}" srcOrd="1" destOrd="0" parTransId="{FF2EDCF7-C47D-4C07-8691-D3D13E461337}" sibTransId="{7C88655A-DE15-468C-A730-6D9514E2E52E}"/>
    <dgm:cxn modelId="{160BB92A-1A6D-4B78-8C55-DC1440A9BFD6}" type="presOf" srcId="{F93BEC60-C440-40AF-BE7E-AF8DEE5849AC}" destId="{C7AD77F4-E446-4195-911B-3D6E3572E559}" srcOrd="0" destOrd="0" presId="urn:microsoft.com/office/officeart/2005/8/layout/vList2"/>
    <dgm:cxn modelId="{74501630-680A-41C3-93E5-F2FCF33E5A0E}" srcId="{F93BEC60-C440-40AF-BE7E-AF8DEE5849AC}" destId="{A7390EAA-A381-47D2-9339-A2D9431CB1B7}" srcOrd="2" destOrd="0" parTransId="{868C29DC-048F-416C-A1DE-5CDEC0E191BC}" sibTransId="{1C5CEF56-E53B-4FE9-8B44-8EE2516DF139}"/>
    <dgm:cxn modelId="{FAF15D3F-1E21-4D5E-ADC8-434909CD0504}" type="presOf" srcId="{7A24A5FF-17DD-434D-B69B-FFF61348185B}" destId="{84476C0C-752C-465F-B337-A1C4137105F3}" srcOrd="0" destOrd="1" presId="urn:microsoft.com/office/officeart/2005/8/layout/vList2"/>
    <dgm:cxn modelId="{D1719654-B350-4876-B11D-A9E93F705DD2}" type="presOf" srcId="{D2C67D68-3CD2-4B4D-95E6-14C53BE74313}" destId="{84476C0C-752C-465F-B337-A1C4137105F3}" srcOrd="0" destOrd="0" presId="urn:microsoft.com/office/officeart/2005/8/layout/vList2"/>
    <dgm:cxn modelId="{06170795-6563-4243-8AEC-BA1241CF408D}" srcId="{F93BEC60-C440-40AF-BE7E-AF8DEE5849AC}" destId="{D2C67D68-3CD2-4B4D-95E6-14C53BE74313}" srcOrd="0" destOrd="0" parTransId="{0936B329-8660-472C-80E2-A0619C3FE7F0}" sibTransId="{2AA4CE3E-1698-41B5-B223-022A106AA341}"/>
    <dgm:cxn modelId="{0DBBBDF3-1936-46F9-BA35-CCCA6B2B8A68}" type="presOf" srcId="{D065F909-19E5-4D42-903D-DE7486B1CD66}" destId="{574D3FA0-0851-4ACB-B6E1-2EEE501929FC}" srcOrd="0" destOrd="0" presId="urn:microsoft.com/office/officeart/2005/8/layout/vList2"/>
    <dgm:cxn modelId="{C01CEAF5-C05C-4F94-975C-DF72D0E3545F}" srcId="{D065F909-19E5-4D42-903D-DE7486B1CD66}" destId="{F93BEC60-C440-40AF-BE7E-AF8DEE5849AC}" srcOrd="0" destOrd="0" parTransId="{FA7CA187-C980-463B-A80D-D0EA985871D5}" sibTransId="{8943BA2F-05B5-4B4B-8D76-6B35658B13C5}"/>
    <dgm:cxn modelId="{ECF8FCB3-C6CE-4615-B6DD-0380B1D15409}" type="presParOf" srcId="{574D3FA0-0851-4ACB-B6E1-2EEE501929FC}" destId="{C7AD77F4-E446-4195-911B-3D6E3572E559}" srcOrd="0" destOrd="0" presId="urn:microsoft.com/office/officeart/2005/8/layout/vList2"/>
    <dgm:cxn modelId="{52A4B08F-8E6F-4DCD-B9D0-7182C7FBC8CB}" type="presParOf" srcId="{574D3FA0-0851-4ACB-B6E1-2EEE501929FC}" destId="{84476C0C-752C-465F-B337-A1C4137105F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D77F4-E446-4195-911B-3D6E3572E559}">
      <dsp:nvSpPr>
        <dsp:cNvPr id="0" name=""/>
        <dsp:cNvSpPr/>
      </dsp:nvSpPr>
      <dsp:spPr>
        <a:xfrm>
          <a:off x="0" y="0"/>
          <a:ext cx="10515600" cy="1539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You are up to date with COVID-19 vaccines when you receive one dose of the updated bivalent Pfizer or Moderna COVID-19 vaccine. See </a:t>
          </a:r>
          <a:r>
            <a:rPr lang="en-US" sz="2800" u="sng" kern="1200">
              <a:hlinkClick xmlns:r="http://schemas.openxmlformats.org/officeDocument/2006/relationships" r:id="rId1"/>
            </a:rPr>
            <a:t>Stay Up to Date with COVID-19 Vaccines | CDC</a:t>
          </a:r>
          <a:endParaRPr lang="en-US" sz="2800" kern="1200"/>
        </a:p>
      </dsp:txBody>
      <dsp:txXfrm>
        <a:off x="75163" y="75163"/>
        <a:ext cx="10365274" cy="1389393"/>
      </dsp:txXfrm>
    </dsp:sp>
    <dsp:sp modelId="{84476C0C-752C-465F-B337-A1C4137105F3}">
      <dsp:nvSpPr>
        <dsp:cNvPr id="0" name=""/>
        <dsp:cNvSpPr/>
      </dsp:nvSpPr>
      <dsp:spPr>
        <a:xfrm>
          <a:off x="0" y="1612449"/>
          <a:ext cx="10515600" cy="266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All individuals should receive at least one dose of  the updated bivalent Pfizer or Moderna COVID-19 vaccine to be up to date with COVID-19 vaccines.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Individuals aged 65 years and older are eligible to receive an additional dose of the updated bivalent Pfizer or Moderna COVID-19 vaccine if it’s been at least 4 months after the last dose of bivalent vaccine.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Persons who are moderately or severely immunocompromised are eligible to receive an additional dose of updated bivalent Pfizer or Moderna COVID-19 vaccine if it’s been at least 2 months after the last dose of bivalent vaccine. </a:t>
          </a:r>
        </a:p>
      </dsp:txBody>
      <dsp:txXfrm>
        <a:off x="0" y="1612449"/>
        <a:ext cx="10515600" cy="266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7F1F-FBCE-43F3-29A4-BB0598279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7B4C6-9AF2-0068-B5F1-86C961498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990EA-691F-3038-D882-3C232150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FD1C-9ACF-4BC0-9AA3-9CC556F3812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853B4-3710-7486-DEBC-440395BB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049EE-2E3B-507D-FD2E-150AAB78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78BB-CF71-4141-B79F-B96C1C61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5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6AA8-FF7F-68FF-FA5E-95D37C19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3122B-5EC2-A51A-3D01-6ED85C766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66F2-5320-E9A2-5C9D-CBE5D53A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FD1C-9ACF-4BC0-9AA3-9CC556F3812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3293-1A62-2C92-BF4A-14DF7529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51A61-8B4D-DAD9-D2FB-5CE3084F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78BB-CF71-4141-B79F-B96C1C61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5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627CF4-5641-1529-53C1-D4C29004F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CB087-7234-154E-7EC1-765FE65E1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5B88-939B-CD0B-F9E0-801CDFD0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FD1C-9ACF-4BC0-9AA3-9CC556F3812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647A6-EA44-410E-72AD-29588F67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D4D66-7CFF-9FBA-3C89-17E818E4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78BB-CF71-4141-B79F-B96C1C61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17C8-3B3B-F5D2-5543-713C085B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80DE2-493B-C54B-9CE8-5D8BCBD3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B0BFE-DBC3-5DB4-168A-087EA705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FD1C-9ACF-4BC0-9AA3-9CC556F3812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05DE-9AB5-0359-A26F-E92FC8E5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498CE-1EE7-2FB6-5793-9FC48D0A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78BB-CF71-4141-B79F-B96C1C61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6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276A-F8E2-3DA7-AA50-DCE2E92D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CBEBC-C7FE-2317-0329-880E6120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46D7C-5BF4-5FF3-2C90-4997B5AA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FD1C-9ACF-4BC0-9AA3-9CC556F3812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2CC4C-223A-0ECF-78D5-F3438EEE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06F35-FBC3-1D7D-AE0A-096BB350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78BB-CF71-4141-B79F-B96C1C61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4E7D-AAE6-3B06-9158-0F7AB02D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C7C20-E05A-9312-0D98-59AA02CF9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6914E-3254-70D6-07D7-97AC0B0BB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F2FB9-AD7F-3144-2C2B-58440D8A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FD1C-9ACF-4BC0-9AA3-9CC556F3812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B323E-926B-81B1-8320-DA7EC35A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C3AF0-11A8-BB2C-069E-3FD69B36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78BB-CF71-4141-B79F-B96C1C61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0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4DD6-544B-ED09-4676-B91E906A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8BB88-A33B-C845-C17F-2502FF868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580BD-F64C-491A-46A6-4DE028D83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E5785-8A96-B29F-CD91-4BF21FFFD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6E8C7-6C53-B723-7BC5-887F8C97A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0D449A-5856-959A-4533-C16796AB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FD1C-9ACF-4BC0-9AA3-9CC556F3812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EA165F-50DD-08BC-B479-DF7FE1A8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F7BDA-1AE2-3E71-D887-559EE6F4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78BB-CF71-4141-B79F-B96C1C61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5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5BCB-5920-69A4-7D24-44393DAF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EE678-5744-5613-5D65-B8E06B95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FD1C-9ACF-4BC0-9AA3-9CC556F3812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278A2-6BB6-A280-BDB9-76CFE754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6121B-51D0-0E97-A931-17A847D7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78BB-CF71-4141-B79F-B96C1C61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5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43BB3-868F-8B4A-549C-B55DF506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FD1C-9ACF-4BC0-9AA3-9CC556F3812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3A8DD-0F7A-0CA0-FE38-319A5322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276F2-D797-7591-D262-36CFFA20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78BB-CF71-4141-B79F-B96C1C61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1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E5E6-1680-0B10-ADC9-1087F78E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419F5-C4D6-2DFE-05EA-66AB31715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AC225-11CF-3A0C-27A9-A4820A16E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3A5AB-8914-0659-F1C3-F2C92092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FD1C-9ACF-4BC0-9AA3-9CC556F3812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202FD-C332-F4B8-5E8B-818BA0AE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59765-707C-D5CE-2BE8-8916EA7F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78BB-CF71-4141-B79F-B96C1C61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3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33A0-4BF5-810E-A317-03C1D7A6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B957E-DC22-14BB-7801-CDDEBD229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E0A19-1A5A-E104-FB92-8D7D2E246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6E57C-0E2C-BB9B-1257-81DD0C9D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FD1C-9ACF-4BC0-9AA3-9CC556F3812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11AEF-B236-978F-27F8-FECCC139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7A698-BC1D-CDCA-A0E9-24ED73B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78BB-CF71-4141-B79F-B96C1C61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5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0DF3C0-B6BE-A579-EA92-2BC2461B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35085-4D8D-83D1-FFFA-11F272941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A48BE-F902-6D44-D614-5B8681756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BFD1C-9ACF-4BC0-9AA3-9CC556F3812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741AC-0470-A578-30F2-8A1C56D41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5BD7E-0AE5-2957-7075-C5E785D12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78BB-CF71-4141-B79F-B96C1C61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52987-F804-65C8-1D8B-46206F9C3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Brief COVID-19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8D8D6-9D0A-C2E3-48DB-A384BB462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Paul Byers, MD</a:t>
            </a:r>
          </a:p>
          <a:p>
            <a:pPr algn="r"/>
            <a:r>
              <a:rPr lang="en-US">
                <a:solidFill>
                  <a:srgbClr val="FFFFFF"/>
                </a:solidFill>
              </a:rPr>
              <a:t>State Epidemiologist </a:t>
            </a:r>
          </a:p>
        </p:txBody>
      </p:sp>
      <p:pic>
        <p:nvPicPr>
          <p:cNvPr id="7" name="Graphic 6" descr="Touch Pointer">
            <a:extLst>
              <a:ext uri="{FF2B5EF4-FFF2-40B4-BE49-F238E27FC236}">
                <a16:creationId xmlns:a16="http://schemas.microsoft.com/office/drawing/2014/main" id="{734F0BE4-5FC3-3C39-9973-02FE63DC7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602615"/>
            <a:ext cx="560832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9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66C54-B732-374C-A01A-3A03B057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4DBD0625-7602-DDEC-C270-6B2641AB6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7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32BAD-3958-E087-FA65-FA6077FF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Ending US Public Health Emergency May 11, 2023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4C3E34-E4DF-DAE7-79EB-D88E5BB31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8672" y="457199"/>
            <a:ext cx="5382975" cy="58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9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79B50-0030-C160-99D3-D15886A38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2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721D6-943A-4B1D-19E6-174D3C789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8" b="-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histogram&#10;&#10;Description automatically generated">
            <a:extLst>
              <a:ext uri="{FF2B5EF4-FFF2-40B4-BE49-F238E27FC236}">
                <a16:creationId xmlns:a16="http://schemas.microsoft.com/office/drawing/2014/main" id="{122A33B0-B1D0-6B8A-CFC6-E86E50BEC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80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3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0AB19B-EADD-9BF2-E0C6-676831E1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Admissions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8F7A8-4F80-43E1-822E-244F54B4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A6B3842D-72A0-8E87-6F95-E2577F889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622563"/>
            <a:ext cx="7225748" cy="361287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939311-80AA-FB2B-4334-A4526901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3BA158C-CF31-4E55-97CE-964B56A2F483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5/18/2023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B738F-D4CC-2027-DF2C-7799D73D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771E372-AF22-4158-8A16-D052B875A67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3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350FE-5900-4CFF-952C-F00C0C8D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 Visits – Average per Week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DEF879A-13EB-2F0A-A84B-6C504884C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884496"/>
            <a:ext cx="7225748" cy="308900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200E7-5360-46B5-975E-2985D7434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4ED6B2D-C376-49C8-A11A-A4CF3A072106}" type="datetime1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pPr marR="0" lvl="0" indent="0" algn="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5/18/2023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811E9-FDA8-4D66-BF6C-09108BE1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D3D46E-A5E2-4B4B-AD1B-63E1F26CFDA4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486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9F2997-245C-48FC-8D4E-B221CD5DDE3E}"/>
              </a:ext>
            </a:extLst>
          </p:cNvPr>
          <p:cNvGraphicFramePr>
            <a:graphicFrameLocks/>
          </p:cNvGraphicFramePr>
          <p:nvPr/>
        </p:nvGraphicFramePr>
        <p:xfrm>
          <a:off x="471948" y="973394"/>
          <a:ext cx="11021962" cy="521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251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7D829-7842-075A-60F6-E74AFBD0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Vaccination-Stay Up to Date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89CE91-BD91-F73F-20D4-BD8E7BAD3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9297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320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190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Brief COVID-19 Update </vt:lpstr>
      <vt:lpstr> Ending US Public Health Emergency May 11, 2023 </vt:lpstr>
      <vt:lpstr>PowerPoint Presentation</vt:lpstr>
      <vt:lpstr>PowerPoint Presentation</vt:lpstr>
      <vt:lpstr>PowerPoint Presentation</vt:lpstr>
      <vt:lpstr>New Admissions</vt:lpstr>
      <vt:lpstr>ED Visits – Average per Week</vt:lpstr>
      <vt:lpstr>PowerPoint Presentation</vt:lpstr>
      <vt:lpstr>Vaccination-Stay Up to Date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COVID-19 Update </dc:title>
  <dc:creator>Byers, Paul</dc:creator>
  <cp:lastModifiedBy>Byers, Paul</cp:lastModifiedBy>
  <cp:revision>1</cp:revision>
  <dcterms:created xsi:type="dcterms:W3CDTF">2023-05-18T13:42:27Z</dcterms:created>
  <dcterms:modified xsi:type="dcterms:W3CDTF">2023-05-18T16:48:09Z</dcterms:modified>
</cp:coreProperties>
</file>