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8" r:id="rId19"/>
    <p:sldId id="279" r:id="rId20"/>
    <p:sldId id="280" r:id="rId21"/>
    <p:sldId id="281" r:id="rId22"/>
    <p:sldId id="282" r:id="rId23"/>
    <p:sldId id="283" r:id="rId24"/>
    <p:sldId id="277" r:id="rId25"/>
    <p:sldId id="285" r:id="rId26"/>
    <p:sldId id="271" r:id="rId27"/>
    <p:sldId id="272" r:id="rId28"/>
    <p:sldId id="275" r:id="rId29"/>
    <p:sldId id="276" r:id="rId30"/>
    <p:sldId id="274" r:id="rId31"/>
    <p:sldId id="273" r:id="rId32"/>
    <p:sldId id="28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84F728-854F-4A7F-922F-3FC2FCB2553B}" v="362" dt="2023-03-15T20:57:42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sdh.ms.gov/msdhsite/index.cfm/23,19717,386,pdf/Syphillis_Testing_During_Pregnancy_Required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7AB7C85-4C74-6A3E-93FC-F3D1114F9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78"/>
          <a:stretch/>
        </p:blipFill>
        <p:spPr>
          <a:xfrm>
            <a:off x="684575" y="685800"/>
            <a:ext cx="10821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4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9BAC501E-40B1-350B-5704-EEAE2673A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869"/>
          <a:stretch/>
        </p:blipFill>
        <p:spPr>
          <a:xfrm>
            <a:off x="684575" y="685800"/>
            <a:ext cx="10821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83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9A1863F-C7C0-44E7-DB14-FE90B60F8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32" b="6237"/>
          <a:stretch/>
        </p:blipFill>
        <p:spPr>
          <a:xfrm>
            <a:off x="684575" y="685800"/>
            <a:ext cx="10821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87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CB4EE17-DFD9-7FD5-0465-66246D977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87D1E-142F-B10E-88D0-E3887512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641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4B5297AE-99AC-7C3C-E4F5-CAAF4138E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05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7463762-50F0-8BC8-9907-F7E3C1FA2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D338F36-C10B-BC43-668F-B78D0FBF2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927" y="1191522"/>
            <a:ext cx="5630778" cy="428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9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, map&#10;&#10;Description automatically generated">
            <a:extLst>
              <a:ext uri="{FF2B5EF4-FFF2-40B4-BE49-F238E27FC236}">
                <a16:creationId xmlns:a16="http://schemas.microsoft.com/office/drawing/2014/main" id="{9D953627-1457-394C-5AE0-44F5EF261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943" y="643467"/>
            <a:ext cx="990411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14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Diagram, map&#10;&#10;Description automatically generated">
            <a:extLst>
              <a:ext uri="{FF2B5EF4-FFF2-40B4-BE49-F238E27FC236}">
                <a16:creationId xmlns:a16="http://schemas.microsoft.com/office/drawing/2014/main" id="{81A81E76-6CAC-9891-6FBC-42476D911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73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3D178BF1-932C-D3D0-23E4-8498F35D5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943" y="643467"/>
            <a:ext cx="990411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21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, map&#10;&#10;Description automatically generated">
            <a:extLst>
              <a:ext uri="{FF2B5EF4-FFF2-40B4-BE49-F238E27FC236}">
                <a16:creationId xmlns:a16="http://schemas.microsoft.com/office/drawing/2014/main" id="{E158E1A0-5617-CFDA-BE70-EA1B958A0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943" y="643467"/>
            <a:ext cx="990411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53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0252B037-5149-EE1A-3893-74D16D87F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943" y="643467"/>
            <a:ext cx="990411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53E5-D8AE-67A1-3695-A390FD22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But first... an update on COVID</a:t>
            </a:r>
            <a:endParaRPr lang="en-US" dirty="0"/>
          </a:p>
        </p:txBody>
      </p:sp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3916583B-5B72-95BD-F01B-C459F37DD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029" y="1414547"/>
            <a:ext cx="8324811" cy="4922837"/>
          </a:xfrm>
        </p:spPr>
      </p:pic>
    </p:spTree>
    <p:extLst>
      <p:ext uri="{BB962C8B-B14F-4D97-AF65-F5344CB8AC3E}">
        <p14:creationId xmlns:p14="http://schemas.microsoft.com/office/powerpoint/2010/main" val="52413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02ED9DB0-C34A-209C-C32B-C744E32F9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86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13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ACE3402C-362F-B93E-096E-8238D2DEE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75361"/>
            <a:ext cx="10905066" cy="49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31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7CFE7723-7CB8-2EBC-E6F9-3E20C981D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503" b="-1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8022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84C71-0524-6858-0238-8937F150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Calibri Light"/>
              </a:rPr>
              <a:t>Healthy Living Guide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2969657F-AE69-4F6F-55AF-3A4B77CF6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6" r="14395" b="-2"/>
          <a:stretch/>
        </p:blipFill>
        <p:spPr>
          <a:xfrm>
            <a:off x="41910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4" name="Picture 4" descr="A picture containing text, different, several, variety&#10;&#10;Description automatically generated">
            <a:extLst>
              <a:ext uri="{FF2B5EF4-FFF2-40B4-BE49-F238E27FC236}">
                <a16:creationId xmlns:a16="http://schemas.microsoft.com/office/drawing/2014/main" id="{1FB9D7BF-4AFE-9C98-40B1-29F780E22B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20061"/>
          <a:stretch/>
        </p:blipFill>
        <p:spPr>
          <a:xfrm>
            <a:off x="220581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6BAEB5D4-4253-4B11-D684-EE14996285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" r="3" b="5581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E54D44A-3514-B942-3D97-49A86914B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07741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  <a:cs typeface="Calibri"/>
              </a:rPr>
              <a:t>https://www.hsph.harvard.edu/nutritionsource/wp-content/uploads/sites/30/2022/01/HealthyLivingGuide21-22.pdf</a:t>
            </a:r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46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E98B8B0-573C-43DD-85FE-31433D570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bowl of food&#10;&#10;Description automatically generated">
            <a:extLst>
              <a:ext uri="{FF2B5EF4-FFF2-40B4-BE49-F238E27FC236}">
                <a16:creationId xmlns:a16="http://schemas.microsoft.com/office/drawing/2014/main" id="{902ADCD2-007B-D58C-98A3-2BFCBA9D7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76" b="5900"/>
          <a:stretch/>
        </p:blipFill>
        <p:spPr>
          <a:xfrm>
            <a:off x="20" y="10"/>
            <a:ext cx="7642726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E8405-7521-36C0-B8FA-1FFDBE1D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52624"/>
            <a:ext cx="2112264" cy="1920240"/>
          </a:xfrm>
        </p:spPr>
        <p:txBody>
          <a:bodyPr>
            <a:normAutofit/>
          </a:bodyPr>
          <a:lstStyle/>
          <a:p>
            <a:r>
              <a:rPr lang="en-US" sz="2400" dirty="0">
                <a:cs typeface="Calibri Light"/>
              </a:rPr>
              <a:t>Good Food</a:t>
            </a:r>
          </a:p>
        </p:txBody>
      </p:sp>
      <p:pic>
        <p:nvPicPr>
          <p:cNvPr id="4" name="Picture 4" descr="A plate of food&#10;&#10;Description automatically generated">
            <a:extLst>
              <a:ext uri="{FF2B5EF4-FFF2-40B4-BE49-F238E27FC236}">
                <a16:creationId xmlns:a16="http://schemas.microsoft.com/office/drawing/2014/main" id="{0FA2DDFB-7D8F-1DF8-F714-4387B9762D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82" r="1" b="24939"/>
          <a:stretch/>
        </p:blipFill>
        <p:spPr>
          <a:xfrm>
            <a:off x="7720049" y="10"/>
            <a:ext cx="4471952" cy="2240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370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070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84DB8C-4928-2B32-889E-DB304F0FA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2" y="4151376"/>
            <a:ext cx="3319272" cy="1920240"/>
          </a:xfrm>
        </p:spPr>
        <p:txBody>
          <a:bodyPr anchor="ctr">
            <a:normAutofit/>
          </a:bodyPr>
          <a:lstStyle/>
          <a:p>
            <a:r>
              <a:rPr lang="en-US" sz="1700" dirty="0">
                <a:cs typeface="Calibri"/>
              </a:rPr>
              <a:t>These are a few of my favorite things...</a:t>
            </a:r>
            <a:endParaRPr lang="en-US" sz="1700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C83EC5B-6403-DF00-8C92-7D21502DB6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4" r="1875" b="-3"/>
          <a:stretch/>
        </p:blipFill>
        <p:spPr>
          <a:xfrm>
            <a:off x="7720049" y="2308860"/>
            <a:ext cx="4471952" cy="2240280"/>
          </a:xfrm>
          <a:prstGeom prst="rect">
            <a:avLst/>
          </a:prstGeom>
        </p:spPr>
      </p:pic>
      <p:pic>
        <p:nvPicPr>
          <p:cNvPr id="5" name="Picture 5" descr="A picture containing indoor, floor, vegetable, wooden&#10;&#10;Description automatically generated">
            <a:extLst>
              <a:ext uri="{FF2B5EF4-FFF2-40B4-BE49-F238E27FC236}">
                <a16:creationId xmlns:a16="http://schemas.microsoft.com/office/drawing/2014/main" id="{F2C93262-985E-381C-DC94-B3FF2DF946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95" r="1" b="29133"/>
          <a:stretch/>
        </p:blipFill>
        <p:spPr>
          <a:xfrm>
            <a:off x="7720049" y="4617720"/>
            <a:ext cx="4471957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91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85A9E9B7-2DC1-C01F-2C17-1DA9DA854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612" y="1286934"/>
            <a:ext cx="8782777" cy="41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80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8854C698-3EB3-B839-9992-7F57E89D7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48097"/>
            <a:ext cx="10905066" cy="496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50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1764E3-65DC-D2CD-6602-C50D5B23B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13433"/>
            <a:ext cx="7047923" cy="542689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7017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5A0FD-C0FF-A4C4-E813-37060886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General Guidelines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06AC0-0698-FDE7-6C19-A0D950C74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cs typeface="Calibri"/>
              </a:rPr>
              <a:t>Eat real food / mostly vegetables (avoid sugar sweetened drinks)</a:t>
            </a:r>
          </a:p>
          <a:p>
            <a:r>
              <a:rPr lang="en-US" sz="3200" dirty="0">
                <a:cs typeface="Calibri"/>
              </a:rPr>
              <a:t>Exercise regularly / be active</a:t>
            </a:r>
          </a:p>
          <a:p>
            <a:r>
              <a:rPr lang="en-US" sz="3200" dirty="0">
                <a:cs typeface="Calibri"/>
              </a:rPr>
              <a:t>Watch the sweets / snacks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5" name="Picture 4" descr="Assorted vegetables and fruits">
            <a:extLst>
              <a:ext uri="{FF2B5EF4-FFF2-40B4-BE49-F238E27FC236}">
                <a16:creationId xmlns:a16="http://schemas.microsoft.com/office/drawing/2014/main" id="{61E3A951-40F7-A8BA-049A-83F7DA0179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82" r="15965" b="-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9362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FD821038-E0F2-5B28-0D77-780BF8936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03" r="1" b="463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9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874C2-EF38-3836-6D8B-8876EA42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Deaths</a:t>
            </a:r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A3A606C3-4240-EB06-8125-71D1F3E39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6183" y="1514806"/>
            <a:ext cx="8649606" cy="512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3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DB6A9-35D8-3CAA-5145-8645F5C2C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en-US" sz="4000" dirty="0">
                <a:cs typeface="Calibri Light"/>
              </a:rPr>
              <a:t>Syndromic Surveillance</a:t>
            </a:r>
            <a:endParaRPr lang="en-US" sz="4000" dirty="0"/>
          </a:p>
        </p:txBody>
      </p:sp>
      <p:pic>
        <p:nvPicPr>
          <p:cNvPr id="4" name="Picture 4" descr="Chart, line chart, histogram&#10;&#10;Description automatically generated">
            <a:extLst>
              <a:ext uri="{FF2B5EF4-FFF2-40B4-BE49-F238E27FC236}">
                <a16:creationId xmlns:a16="http://schemas.microsoft.com/office/drawing/2014/main" id="{CC7387C8-3A5D-1847-9B19-D95934457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23" b="-4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8F2732-0AF5-59F6-3C79-AE3186823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2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05B55-0DD5-411B-34FB-ABFCC1B5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600" dirty="0">
                <a:cs typeface="Calibri Light"/>
              </a:rPr>
              <a:t>Hospitalizations by Age Group</a:t>
            </a:r>
            <a:endParaRPr lang="en-US" sz="36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1554B2-8FA5-1EB1-DD52-14BEEA573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endParaRPr lang="en-US" sz="2200"/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209705F-D193-C65D-C396-D15475692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960920"/>
            <a:ext cx="6903720" cy="49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4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D40E-5371-A173-E333-E69A0681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Key Messages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64F56-042F-574E-7A03-34E6D651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COVID is still around but not with a high prevalence</a:t>
            </a:r>
          </a:p>
          <a:p>
            <a:r>
              <a:rPr lang="en-US" dirty="0">
                <a:cs typeface="Calibri"/>
              </a:rPr>
              <a:t>Most severe impacts in older Mississippians</a:t>
            </a:r>
          </a:p>
          <a:p>
            <a:r>
              <a:rPr lang="en-US" dirty="0">
                <a:cs typeface="Calibri"/>
              </a:rPr>
              <a:t>Prevent Disease – Bivalent Booster Dose</a:t>
            </a:r>
          </a:p>
          <a:p>
            <a:r>
              <a:rPr lang="en-US" dirty="0">
                <a:cs typeface="Calibri"/>
              </a:rPr>
              <a:t>If you are ill...</a:t>
            </a:r>
          </a:p>
          <a:p>
            <a:pPr lvl="1"/>
            <a:r>
              <a:rPr lang="en-US" dirty="0">
                <a:cs typeface="Calibri"/>
              </a:rPr>
              <a:t>Get tested</a:t>
            </a:r>
          </a:p>
          <a:p>
            <a:pPr lvl="1"/>
            <a:r>
              <a:rPr lang="en-US" dirty="0">
                <a:cs typeface="Calibri"/>
              </a:rPr>
              <a:t>Get treated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04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CF395-ADB0-625A-EA18-DDAB0082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Update on Efforts to Fight Congenital Syphilis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5D15B937-0AE7-05BF-4592-A84902B92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625" y="1675227"/>
            <a:ext cx="806275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9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AA030-BC8A-3083-FD38-222367D0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6" y="5332173"/>
            <a:ext cx="11832556" cy="7348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Calibri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https://msdh.ms.gov/msdhsite/index.cfm/23,19717,386,pdf/Syphillis_Testing_During_Pregnancy_Required.pdf</a:t>
            </a:r>
            <a:r>
              <a:rPr lang="en-US" sz="2000" dirty="0">
                <a:solidFill>
                  <a:schemeClr val="bg1"/>
                </a:solidFill>
                <a:cs typeface="Calibri Light"/>
              </a:rPr>
              <a:t> </a:t>
            </a:r>
            <a:endParaRPr lang="en-US" sz="200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042993D-C40D-7C79-9039-F8F6412C5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7210" y="364587"/>
            <a:ext cx="965758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7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CEBE1-BF8A-D96C-AB8D-62CD0A7F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Health in MS: Nutrition and Fitness</a:t>
            </a: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08C1E13-6146-5C28-CBA4-465EA2775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046" y="1675227"/>
            <a:ext cx="7811907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21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4F1275DE54F459354E23C1062197F" ma:contentTypeVersion="13" ma:contentTypeDescription="Create a new document." ma:contentTypeScope="" ma:versionID="8c21f072623bfe16662d407c7ef14426">
  <xsd:schema xmlns:xsd="http://www.w3.org/2001/XMLSchema" xmlns:xs="http://www.w3.org/2001/XMLSchema" xmlns:p="http://schemas.microsoft.com/office/2006/metadata/properties" xmlns:ns3="8f04b7ec-354b-4cc8-a49d-fe4410fe4e61" xmlns:ns4="f80c9b86-5f2e-4d6b-80f9-7f1cae6e82d5" targetNamespace="http://schemas.microsoft.com/office/2006/metadata/properties" ma:root="true" ma:fieldsID="ae8fa10982f72fa1f8809e06068b755e" ns3:_="" ns4:_="">
    <xsd:import namespace="8f04b7ec-354b-4cc8-a49d-fe4410fe4e61"/>
    <xsd:import namespace="f80c9b86-5f2e-4d6b-80f9-7f1cae6e82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04b7ec-354b-4cc8-a49d-fe4410fe4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c9b86-5f2e-4d6b-80f9-7f1cae6e82d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f04b7ec-354b-4cc8-a49d-fe4410fe4e61" xsi:nil="true"/>
  </documentManagement>
</p:properties>
</file>

<file path=customXml/itemProps1.xml><?xml version="1.0" encoding="utf-8"?>
<ds:datastoreItem xmlns:ds="http://schemas.openxmlformats.org/officeDocument/2006/customXml" ds:itemID="{A897711C-4D8A-4001-B82F-99ABBFFC27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4C4EA1-28B9-4DD3-AD22-610A235E84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04b7ec-354b-4cc8-a49d-fe4410fe4e61"/>
    <ds:schemaRef ds:uri="f80c9b86-5f2e-4d6b-80f9-7f1cae6e82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045325-56E8-4B64-B606-6FE021139B5C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f80c9b86-5f2e-4d6b-80f9-7f1cae6e82d5"/>
    <ds:schemaRef ds:uri="8f04b7ec-354b-4cc8-a49d-fe4410fe4e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151</Words>
  <Application>Microsoft Office PowerPoint</Application>
  <PresentationFormat>Widescreen</PresentationFormat>
  <Paragraphs>22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But first... an update on COVID</vt:lpstr>
      <vt:lpstr>Deaths</vt:lpstr>
      <vt:lpstr>Syndromic Surveillance</vt:lpstr>
      <vt:lpstr>Hospitalizations by Age Group</vt:lpstr>
      <vt:lpstr>Key Messages</vt:lpstr>
      <vt:lpstr>Update on Efforts to Fight Congenital Syphilis</vt:lpstr>
      <vt:lpstr>https://msdh.ms.gov/msdhsite/index.cfm/23,19717,386,pdf/Syphillis_Testing_During_Pregnancy_Required.pdf </vt:lpstr>
      <vt:lpstr>Health in MS: Nutrition and Fitness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Healthy Living Guide</vt:lpstr>
      <vt:lpstr>Good Food</vt:lpstr>
      <vt:lpstr>PowerPoint Presentation</vt:lpstr>
      <vt:lpstr>PowerPoint Presentation</vt:lpstr>
      <vt:lpstr>PowerPoint Presentation</vt:lpstr>
      <vt:lpstr>General Guidelines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Dobbs</dc:creator>
  <cp:lastModifiedBy>Jessica Breazeale</cp:lastModifiedBy>
  <cp:revision>174</cp:revision>
  <dcterms:created xsi:type="dcterms:W3CDTF">2023-03-15T19:01:51Z</dcterms:created>
  <dcterms:modified xsi:type="dcterms:W3CDTF">2023-03-15T21:13:58Z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0x010100B2C4F1275DE54F459354E23C1062197F</vt:lpwstr>
  </property>
</Properties>
</file>