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2" r:id="rId7"/>
    <p:sldId id="259" r:id="rId8"/>
    <p:sldId id="260" r:id="rId9"/>
    <p:sldId id="258" r:id="rId10"/>
    <p:sldId id="353" r:id="rId11"/>
    <p:sldId id="354" r:id="rId12"/>
    <p:sldId id="355" r:id="rId13"/>
    <p:sldId id="3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8EC4C-B08D-E168-19C7-4BE9EA642A7D}" v="2" dt="2023-07-19T16:53:21.940"/>
    <p1510:client id="{BD545B9B-709D-4828-9DFE-4AED2497D3CB}" v="60" dt="2023-07-19T16:52:16.262"/>
    <p1510:client id="{BE1E4A2B-1477-4425-A563-A487CE93AA62}" v="27" dt="2023-07-18T19:07:10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DF128-6CA6-4367-9E32-D4AF7158135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FF0714-0D70-46DF-AF6D-D3845D6AF72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6 – 64 years old</a:t>
          </a:r>
          <a:endParaRPr lang="en-US" dirty="0"/>
        </a:p>
      </dgm:t>
    </dgm:pt>
    <dgm:pt modelId="{D2D04BE8-795C-41C9-B98F-D9637CAB3DBE}" type="parTrans" cxnId="{02103726-9DDC-4BAD-AB84-7EEF5938CD22}">
      <dgm:prSet/>
      <dgm:spPr/>
      <dgm:t>
        <a:bodyPr/>
        <a:lstStyle/>
        <a:p>
          <a:endParaRPr lang="en-US"/>
        </a:p>
      </dgm:t>
    </dgm:pt>
    <dgm:pt modelId="{655C020A-108C-4F84-A82E-51156F96295D}" type="sibTrans" cxnId="{02103726-9DDC-4BAD-AB84-7EEF5938CD22}">
      <dgm:prSet/>
      <dgm:spPr/>
      <dgm:t>
        <a:bodyPr/>
        <a:lstStyle/>
        <a:p>
          <a:endParaRPr lang="en-US"/>
        </a:p>
      </dgm:t>
    </dgm:pt>
    <dgm:pt modelId="{D8A0C754-DB20-489E-9517-4AF7D885739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One Bivalent Dose</a:t>
          </a:r>
          <a:endParaRPr lang="en-US" dirty="0"/>
        </a:p>
      </dgm:t>
    </dgm:pt>
    <dgm:pt modelId="{7DED99F6-7C36-4FA3-B78B-E5C870254CBF}" type="parTrans" cxnId="{8E779E72-393B-4E02-8C20-D083E0EB887E}">
      <dgm:prSet/>
      <dgm:spPr/>
      <dgm:t>
        <a:bodyPr/>
        <a:lstStyle/>
        <a:p>
          <a:endParaRPr lang="en-US"/>
        </a:p>
      </dgm:t>
    </dgm:pt>
    <dgm:pt modelId="{B061718D-9DE2-47BD-A9B4-B8FB23969D70}" type="sibTrans" cxnId="{8E779E72-393B-4E02-8C20-D083E0EB887E}">
      <dgm:prSet/>
      <dgm:spPr/>
      <dgm:t>
        <a:bodyPr/>
        <a:lstStyle/>
        <a:p>
          <a:endParaRPr lang="en-US"/>
        </a:p>
      </dgm:t>
    </dgm:pt>
    <dgm:pt modelId="{AB1F6936-85C9-4EF7-AA82-8B6050E250F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65 and older</a:t>
          </a:r>
          <a:endParaRPr lang="en-US" dirty="0"/>
        </a:p>
      </dgm:t>
    </dgm:pt>
    <dgm:pt modelId="{11D000FC-8CBB-4FF2-9C06-3E8BA416BF22}" type="parTrans" cxnId="{4CE16E47-D0AA-4B77-B8DA-01130903FF1A}">
      <dgm:prSet/>
      <dgm:spPr/>
      <dgm:t>
        <a:bodyPr/>
        <a:lstStyle/>
        <a:p>
          <a:endParaRPr lang="en-US"/>
        </a:p>
      </dgm:t>
    </dgm:pt>
    <dgm:pt modelId="{1E07439B-41DF-4989-9513-1D7AD8F7306C}" type="sibTrans" cxnId="{4CE16E47-D0AA-4B77-B8DA-01130903FF1A}">
      <dgm:prSet/>
      <dgm:spPr/>
      <dgm:t>
        <a:bodyPr/>
        <a:lstStyle/>
        <a:p>
          <a:endParaRPr lang="en-US"/>
        </a:p>
      </dgm:t>
    </dgm:pt>
    <dgm:pt modelId="{698FD590-1009-4383-B3BF-B62B67ADE47E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Bivalent dose</a:t>
          </a:r>
          <a:endParaRPr lang="en-US" dirty="0"/>
        </a:p>
      </dgm:t>
    </dgm:pt>
    <dgm:pt modelId="{587A98FA-9999-45CF-8D97-4F1A45256855}" type="parTrans" cxnId="{A4362074-5932-44B3-AA30-0C1D7684CB61}">
      <dgm:prSet/>
      <dgm:spPr/>
      <dgm:t>
        <a:bodyPr/>
        <a:lstStyle/>
        <a:p>
          <a:endParaRPr lang="en-US"/>
        </a:p>
      </dgm:t>
    </dgm:pt>
    <dgm:pt modelId="{E4ECF315-09C0-47C4-9A9A-25190C6659A4}" type="sibTrans" cxnId="{A4362074-5932-44B3-AA30-0C1D7684CB61}">
      <dgm:prSet/>
      <dgm:spPr/>
      <dgm:t>
        <a:bodyPr/>
        <a:lstStyle/>
        <a:p>
          <a:endParaRPr lang="en-US"/>
        </a:p>
      </dgm:t>
    </dgm:pt>
    <dgm:pt modelId="{5FE305A7-5204-4F5E-80F6-F9C191BD21DE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Bivalent dose 4 months</a:t>
          </a:r>
          <a:endParaRPr lang="en-US" dirty="0"/>
        </a:p>
      </dgm:t>
    </dgm:pt>
    <dgm:pt modelId="{853386DF-314A-43E5-8381-A189040A95B0}" type="parTrans" cxnId="{44D26F09-5DC9-46EE-B522-733BCC88B89D}">
      <dgm:prSet/>
      <dgm:spPr/>
      <dgm:t>
        <a:bodyPr/>
        <a:lstStyle/>
        <a:p>
          <a:endParaRPr lang="en-US"/>
        </a:p>
      </dgm:t>
    </dgm:pt>
    <dgm:pt modelId="{7D57C1CF-CC3C-424B-B7BB-BDB86F0F679D}" type="sibTrans" cxnId="{44D26F09-5DC9-46EE-B522-733BCC88B89D}">
      <dgm:prSet/>
      <dgm:spPr/>
      <dgm:t>
        <a:bodyPr/>
        <a:lstStyle/>
        <a:p>
          <a:endParaRPr lang="en-US"/>
        </a:p>
      </dgm:t>
    </dgm:pt>
    <dgm:pt modelId="{5D46BF61-606B-4E67-97E5-23B60918FA5D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Immune Compromised</a:t>
          </a:r>
          <a:endParaRPr lang="en-US" dirty="0"/>
        </a:p>
      </dgm:t>
    </dgm:pt>
    <dgm:pt modelId="{4E799742-148C-40CB-9562-B9369A5E77AB}" type="parTrans" cxnId="{D0FFF137-1AE6-432B-B822-1BC83C4EDDDF}">
      <dgm:prSet/>
      <dgm:spPr/>
      <dgm:t>
        <a:bodyPr/>
        <a:lstStyle/>
        <a:p>
          <a:endParaRPr lang="en-US"/>
        </a:p>
      </dgm:t>
    </dgm:pt>
    <dgm:pt modelId="{F945F3D0-1694-44DE-9726-65852207AC32}" type="sibTrans" cxnId="{D0FFF137-1AE6-432B-B822-1BC83C4EDDDF}">
      <dgm:prSet/>
      <dgm:spPr/>
      <dgm:t>
        <a:bodyPr/>
        <a:lstStyle/>
        <a:p>
          <a:endParaRPr lang="en-US"/>
        </a:p>
      </dgm:t>
    </dgm:pt>
    <dgm:pt modelId="{A13924D7-96C8-41A5-A670-B6585B966DD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Bivalent dose</a:t>
          </a:r>
          <a:endParaRPr lang="en-US" dirty="0"/>
        </a:p>
      </dgm:t>
    </dgm:pt>
    <dgm:pt modelId="{14DEADEE-73FB-499D-B23E-8AEB968D8C2F}" type="parTrans" cxnId="{20B418F9-C5FF-4A1F-920B-4F25E75DA852}">
      <dgm:prSet/>
      <dgm:spPr/>
      <dgm:t>
        <a:bodyPr/>
        <a:lstStyle/>
        <a:p>
          <a:endParaRPr lang="en-US"/>
        </a:p>
      </dgm:t>
    </dgm:pt>
    <dgm:pt modelId="{BE391DB2-1244-4CD5-A5BF-EEE830741FAA}" type="sibTrans" cxnId="{20B418F9-C5FF-4A1F-920B-4F25E75DA852}">
      <dgm:prSet/>
      <dgm:spPr/>
      <dgm:t>
        <a:bodyPr/>
        <a:lstStyle/>
        <a:p>
          <a:endParaRPr lang="en-US"/>
        </a:p>
      </dgm:t>
    </dgm:pt>
    <dgm:pt modelId="{E8C76CA7-EDE9-4A47-B980-566A571257BB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6 months</a:t>
          </a:r>
          <a:endParaRPr lang="en-US" dirty="0"/>
        </a:p>
      </dgm:t>
    </dgm:pt>
    <dgm:pt modelId="{B9D8D43F-9F01-4DA4-99A9-21F9283CA231}" type="parTrans" cxnId="{4FE0A106-09D8-4B25-9D46-5971AC386AEC}">
      <dgm:prSet/>
      <dgm:spPr/>
      <dgm:t>
        <a:bodyPr/>
        <a:lstStyle/>
        <a:p>
          <a:endParaRPr lang="en-US"/>
        </a:p>
      </dgm:t>
    </dgm:pt>
    <dgm:pt modelId="{A8A20887-37B7-40D3-B6BA-94632E9EADEA}" type="sibTrans" cxnId="{4FE0A106-09D8-4B25-9D46-5971AC386AEC}">
      <dgm:prSet/>
      <dgm:spPr/>
      <dgm:t>
        <a:bodyPr/>
        <a:lstStyle/>
        <a:p>
          <a:endParaRPr lang="en-US"/>
        </a:p>
      </dgm:t>
    </dgm:pt>
    <dgm:pt modelId="{F02C5E61-15D8-47A9-958D-96DD23655200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2 months</a:t>
          </a:r>
        </a:p>
      </dgm:t>
    </dgm:pt>
    <dgm:pt modelId="{5EB314AA-A402-445F-BA87-F183F6627068}" type="parTrans" cxnId="{84B99275-7B85-4205-A8BB-3857500C338F}">
      <dgm:prSet/>
      <dgm:spPr/>
    </dgm:pt>
    <dgm:pt modelId="{F87CCD25-1C90-4502-9027-515F047D77DE}" type="sibTrans" cxnId="{84B99275-7B85-4205-A8BB-3857500C338F}">
      <dgm:prSet/>
      <dgm:spPr/>
    </dgm:pt>
    <dgm:pt modelId="{67FF400E-972D-4A4B-82F3-F9D302BF24DF}" type="pres">
      <dgm:prSet presAssocID="{09BDF128-6CA6-4367-9E32-D4AF7158135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3027655-2D41-44D1-8872-1CFFE3DCA0CF}" type="pres">
      <dgm:prSet presAssocID="{53FF0714-0D70-46DF-AF6D-D3845D6AF726}" presName="horFlow" presStyleCnt="0"/>
      <dgm:spPr/>
    </dgm:pt>
    <dgm:pt modelId="{524E5440-136A-46D5-B877-2C3B94465792}" type="pres">
      <dgm:prSet presAssocID="{53FF0714-0D70-46DF-AF6D-D3845D6AF726}" presName="bigChev" presStyleLbl="node1" presStyleIdx="0" presStyleCnt="3"/>
      <dgm:spPr/>
    </dgm:pt>
    <dgm:pt modelId="{0BE67E0C-A0AD-4EAE-AF61-8536F89838B5}" type="pres">
      <dgm:prSet presAssocID="{7DED99F6-7C36-4FA3-B78B-E5C870254CBF}" presName="parTrans" presStyleCnt="0"/>
      <dgm:spPr/>
    </dgm:pt>
    <dgm:pt modelId="{A1EE6B7F-D5B7-4CBE-8D02-AEAC06090C96}" type="pres">
      <dgm:prSet presAssocID="{D8A0C754-DB20-489E-9517-4AF7D8857399}" presName="node" presStyleLbl="alignAccFollowNode1" presStyleIdx="0" presStyleCnt="6">
        <dgm:presLayoutVars>
          <dgm:bulletEnabled val="1"/>
        </dgm:presLayoutVars>
      </dgm:prSet>
      <dgm:spPr/>
    </dgm:pt>
    <dgm:pt modelId="{CDC70254-F996-48B9-B50F-DFFBBC4DBB23}" type="pres">
      <dgm:prSet presAssocID="{53FF0714-0D70-46DF-AF6D-D3845D6AF726}" presName="vSp" presStyleCnt="0"/>
      <dgm:spPr/>
    </dgm:pt>
    <dgm:pt modelId="{3C753170-81B8-464E-8F9B-DD3049C9B193}" type="pres">
      <dgm:prSet presAssocID="{AB1F6936-85C9-4EF7-AA82-8B6050E250F3}" presName="horFlow" presStyleCnt="0"/>
      <dgm:spPr/>
    </dgm:pt>
    <dgm:pt modelId="{DFCA4CFD-111A-48EB-BF4E-72003A187403}" type="pres">
      <dgm:prSet presAssocID="{AB1F6936-85C9-4EF7-AA82-8B6050E250F3}" presName="bigChev" presStyleLbl="node1" presStyleIdx="1" presStyleCnt="3"/>
      <dgm:spPr/>
    </dgm:pt>
    <dgm:pt modelId="{658FD6AA-6363-41DB-A2EB-8B73F52D6C66}" type="pres">
      <dgm:prSet presAssocID="{587A98FA-9999-45CF-8D97-4F1A45256855}" presName="parTrans" presStyleCnt="0"/>
      <dgm:spPr/>
    </dgm:pt>
    <dgm:pt modelId="{86A44D2C-6A1C-46D0-80C4-7D34E4A92986}" type="pres">
      <dgm:prSet presAssocID="{698FD590-1009-4383-B3BF-B62B67ADE47E}" presName="node" presStyleLbl="alignAccFollowNode1" presStyleIdx="1" presStyleCnt="6">
        <dgm:presLayoutVars>
          <dgm:bulletEnabled val="1"/>
        </dgm:presLayoutVars>
      </dgm:prSet>
      <dgm:spPr/>
    </dgm:pt>
    <dgm:pt modelId="{5A69E491-8A40-4A5D-BDF8-73439B9EBE5B}" type="pres">
      <dgm:prSet presAssocID="{E4ECF315-09C0-47C4-9A9A-25190C6659A4}" presName="sibTrans" presStyleCnt="0"/>
      <dgm:spPr/>
    </dgm:pt>
    <dgm:pt modelId="{663CC4B3-13F6-4245-AB3E-EA839C433A28}" type="pres">
      <dgm:prSet presAssocID="{5FE305A7-5204-4F5E-80F6-F9C191BD21DE}" presName="node" presStyleLbl="alignAccFollowNode1" presStyleIdx="2" presStyleCnt="6">
        <dgm:presLayoutVars>
          <dgm:bulletEnabled val="1"/>
        </dgm:presLayoutVars>
      </dgm:prSet>
      <dgm:spPr/>
    </dgm:pt>
    <dgm:pt modelId="{2F9A0815-0537-43A9-A273-B2A8380CB481}" type="pres">
      <dgm:prSet presAssocID="{AB1F6936-85C9-4EF7-AA82-8B6050E250F3}" presName="vSp" presStyleCnt="0"/>
      <dgm:spPr/>
    </dgm:pt>
    <dgm:pt modelId="{720F8873-8837-4B19-8FCB-8151D5FF330E}" type="pres">
      <dgm:prSet presAssocID="{5D46BF61-606B-4E67-97E5-23B60918FA5D}" presName="horFlow" presStyleCnt="0"/>
      <dgm:spPr/>
    </dgm:pt>
    <dgm:pt modelId="{29B4A02C-D44A-40C5-A065-D14536C9A247}" type="pres">
      <dgm:prSet presAssocID="{5D46BF61-606B-4E67-97E5-23B60918FA5D}" presName="bigChev" presStyleLbl="node1" presStyleIdx="2" presStyleCnt="3"/>
      <dgm:spPr/>
    </dgm:pt>
    <dgm:pt modelId="{7D7E64A8-CF18-42B9-A8E4-029888DF715C}" type="pres">
      <dgm:prSet presAssocID="{14DEADEE-73FB-499D-B23E-8AEB968D8C2F}" presName="parTrans" presStyleCnt="0"/>
      <dgm:spPr/>
    </dgm:pt>
    <dgm:pt modelId="{C1CB55C5-D1F0-45C6-9EB0-ADB580BA5E9F}" type="pres">
      <dgm:prSet presAssocID="{A13924D7-96C8-41A5-A670-B6585B966DD9}" presName="node" presStyleLbl="alignAccFollowNode1" presStyleIdx="3" presStyleCnt="6">
        <dgm:presLayoutVars>
          <dgm:bulletEnabled val="1"/>
        </dgm:presLayoutVars>
      </dgm:prSet>
      <dgm:spPr/>
    </dgm:pt>
    <dgm:pt modelId="{D59E4CB4-275A-4023-BD2A-629074A97FCA}" type="pres">
      <dgm:prSet presAssocID="{BE391DB2-1244-4CD5-A5BF-EEE830741FAA}" presName="sibTrans" presStyleCnt="0"/>
      <dgm:spPr/>
    </dgm:pt>
    <dgm:pt modelId="{94028785-9662-494A-A41F-9BC2B8504028}" type="pres">
      <dgm:prSet presAssocID="{F02C5E61-15D8-47A9-958D-96DD23655200}" presName="node" presStyleLbl="alignAccFollowNode1" presStyleIdx="4" presStyleCnt="6">
        <dgm:presLayoutVars>
          <dgm:bulletEnabled val="1"/>
        </dgm:presLayoutVars>
      </dgm:prSet>
      <dgm:spPr/>
    </dgm:pt>
    <dgm:pt modelId="{7B56C581-3218-45D4-827A-1754EC0E52FA}" type="pres">
      <dgm:prSet presAssocID="{F87CCD25-1C90-4502-9027-515F047D77DE}" presName="sibTrans" presStyleCnt="0"/>
      <dgm:spPr/>
    </dgm:pt>
    <dgm:pt modelId="{50B5172D-79D5-4CE8-9295-98CFEEA9D035}" type="pres">
      <dgm:prSet presAssocID="{E8C76CA7-EDE9-4A47-B980-566A571257BB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4FE0A106-09D8-4B25-9D46-5971AC386AEC}" srcId="{5D46BF61-606B-4E67-97E5-23B60918FA5D}" destId="{E8C76CA7-EDE9-4A47-B980-566A571257BB}" srcOrd="2" destOrd="0" parTransId="{B9D8D43F-9F01-4DA4-99A9-21F9283CA231}" sibTransId="{A8A20887-37B7-40D3-B6BA-94632E9EADEA}"/>
    <dgm:cxn modelId="{44D26F09-5DC9-46EE-B522-733BCC88B89D}" srcId="{AB1F6936-85C9-4EF7-AA82-8B6050E250F3}" destId="{5FE305A7-5204-4F5E-80F6-F9C191BD21DE}" srcOrd="1" destOrd="0" parTransId="{853386DF-314A-43E5-8381-A189040A95B0}" sibTransId="{7D57C1CF-CC3C-424B-B7BB-BDB86F0F679D}"/>
    <dgm:cxn modelId="{B806F90A-4482-468F-932F-A66E3CC9BFA4}" type="presOf" srcId="{09BDF128-6CA6-4367-9E32-D4AF71581358}" destId="{67FF400E-972D-4A4B-82F3-F9D302BF24DF}" srcOrd="0" destOrd="0" presId="urn:microsoft.com/office/officeart/2005/8/layout/lProcess3"/>
    <dgm:cxn modelId="{25DA060E-C6A0-43D0-82E0-06A980921DB5}" type="presOf" srcId="{AB1F6936-85C9-4EF7-AA82-8B6050E250F3}" destId="{DFCA4CFD-111A-48EB-BF4E-72003A187403}" srcOrd="0" destOrd="0" presId="urn:microsoft.com/office/officeart/2005/8/layout/lProcess3"/>
    <dgm:cxn modelId="{54551114-169F-4044-8601-07A18B3312BD}" type="presOf" srcId="{E8C76CA7-EDE9-4A47-B980-566A571257BB}" destId="{50B5172D-79D5-4CE8-9295-98CFEEA9D035}" srcOrd="0" destOrd="0" presId="urn:microsoft.com/office/officeart/2005/8/layout/lProcess3"/>
    <dgm:cxn modelId="{02103726-9DDC-4BAD-AB84-7EEF5938CD22}" srcId="{09BDF128-6CA6-4367-9E32-D4AF71581358}" destId="{53FF0714-0D70-46DF-AF6D-D3845D6AF726}" srcOrd="0" destOrd="0" parTransId="{D2D04BE8-795C-41C9-B98F-D9637CAB3DBE}" sibTransId="{655C020A-108C-4F84-A82E-51156F96295D}"/>
    <dgm:cxn modelId="{D0FFF137-1AE6-432B-B822-1BC83C4EDDDF}" srcId="{09BDF128-6CA6-4367-9E32-D4AF71581358}" destId="{5D46BF61-606B-4E67-97E5-23B60918FA5D}" srcOrd="2" destOrd="0" parTransId="{4E799742-148C-40CB-9562-B9369A5E77AB}" sibTransId="{F945F3D0-1694-44DE-9726-65852207AC32}"/>
    <dgm:cxn modelId="{3ED6CA3B-B348-4DD0-9E1C-DF074B7E4916}" type="presOf" srcId="{5D46BF61-606B-4E67-97E5-23B60918FA5D}" destId="{29B4A02C-D44A-40C5-A065-D14536C9A247}" srcOrd="0" destOrd="0" presId="urn:microsoft.com/office/officeart/2005/8/layout/lProcess3"/>
    <dgm:cxn modelId="{6100433D-09EA-4323-8F04-028A4A236DC7}" type="presOf" srcId="{53FF0714-0D70-46DF-AF6D-D3845D6AF726}" destId="{524E5440-136A-46D5-B877-2C3B94465792}" srcOrd="0" destOrd="0" presId="urn:microsoft.com/office/officeart/2005/8/layout/lProcess3"/>
    <dgm:cxn modelId="{4CE16E47-D0AA-4B77-B8DA-01130903FF1A}" srcId="{09BDF128-6CA6-4367-9E32-D4AF71581358}" destId="{AB1F6936-85C9-4EF7-AA82-8B6050E250F3}" srcOrd="1" destOrd="0" parTransId="{11D000FC-8CBB-4FF2-9C06-3E8BA416BF22}" sibTransId="{1E07439B-41DF-4989-9513-1D7AD8F7306C}"/>
    <dgm:cxn modelId="{D3CEC147-8F64-47F2-96DC-3459A8AECD6F}" type="presOf" srcId="{5FE305A7-5204-4F5E-80F6-F9C191BD21DE}" destId="{663CC4B3-13F6-4245-AB3E-EA839C433A28}" srcOrd="0" destOrd="0" presId="urn:microsoft.com/office/officeart/2005/8/layout/lProcess3"/>
    <dgm:cxn modelId="{8E779E72-393B-4E02-8C20-D083E0EB887E}" srcId="{53FF0714-0D70-46DF-AF6D-D3845D6AF726}" destId="{D8A0C754-DB20-489E-9517-4AF7D8857399}" srcOrd="0" destOrd="0" parTransId="{7DED99F6-7C36-4FA3-B78B-E5C870254CBF}" sibTransId="{B061718D-9DE2-47BD-A9B4-B8FB23969D70}"/>
    <dgm:cxn modelId="{A4362074-5932-44B3-AA30-0C1D7684CB61}" srcId="{AB1F6936-85C9-4EF7-AA82-8B6050E250F3}" destId="{698FD590-1009-4383-B3BF-B62B67ADE47E}" srcOrd="0" destOrd="0" parTransId="{587A98FA-9999-45CF-8D97-4F1A45256855}" sibTransId="{E4ECF315-09C0-47C4-9A9A-25190C6659A4}"/>
    <dgm:cxn modelId="{84B99275-7B85-4205-A8BB-3857500C338F}" srcId="{5D46BF61-606B-4E67-97E5-23B60918FA5D}" destId="{F02C5E61-15D8-47A9-958D-96DD23655200}" srcOrd="1" destOrd="0" parTransId="{5EB314AA-A402-445F-BA87-F183F6627068}" sibTransId="{F87CCD25-1C90-4502-9027-515F047D77DE}"/>
    <dgm:cxn modelId="{019F4B83-3BD7-4421-B39D-ED79B511CC66}" type="presOf" srcId="{A13924D7-96C8-41A5-A670-B6585B966DD9}" destId="{C1CB55C5-D1F0-45C6-9EB0-ADB580BA5E9F}" srcOrd="0" destOrd="0" presId="urn:microsoft.com/office/officeart/2005/8/layout/lProcess3"/>
    <dgm:cxn modelId="{DE51969C-125F-4EEA-8392-B52A98FA311D}" type="presOf" srcId="{698FD590-1009-4383-B3BF-B62B67ADE47E}" destId="{86A44D2C-6A1C-46D0-80C4-7D34E4A92986}" srcOrd="0" destOrd="0" presId="urn:microsoft.com/office/officeart/2005/8/layout/lProcess3"/>
    <dgm:cxn modelId="{4B6D4F9E-5C66-4473-AB30-52EF2660E4AB}" type="presOf" srcId="{F02C5E61-15D8-47A9-958D-96DD23655200}" destId="{94028785-9662-494A-A41F-9BC2B8504028}" srcOrd="0" destOrd="0" presId="urn:microsoft.com/office/officeart/2005/8/layout/lProcess3"/>
    <dgm:cxn modelId="{6FC9BCA0-ED5D-469B-AF38-AC0AE568DB04}" type="presOf" srcId="{D8A0C754-DB20-489E-9517-4AF7D8857399}" destId="{A1EE6B7F-D5B7-4CBE-8D02-AEAC06090C96}" srcOrd="0" destOrd="0" presId="urn:microsoft.com/office/officeart/2005/8/layout/lProcess3"/>
    <dgm:cxn modelId="{20B418F9-C5FF-4A1F-920B-4F25E75DA852}" srcId="{5D46BF61-606B-4E67-97E5-23B60918FA5D}" destId="{A13924D7-96C8-41A5-A670-B6585B966DD9}" srcOrd="0" destOrd="0" parTransId="{14DEADEE-73FB-499D-B23E-8AEB968D8C2F}" sibTransId="{BE391DB2-1244-4CD5-A5BF-EEE830741FAA}"/>
    <dgm:cxn modelId="{07EB6BE8-7F12-4D96-A10B-4FEFBF61AB51}" type="presParOf" srcId="{67FF400E-972D-4A4B-82F3-F9D302BF24DF}" destId="{D3027655-2D41-44D1-8872-1CFFE3DCA0CF}" srcOrd="0" destOrd="0" presId="urn:microsoft.com/office/officeart/2005/8/layout/lProcess3"/>
    <dgm:cxn modelId="{847C5BF4-6809-40E3-AF0A-9623174B29A8}" type="presParOf" srcId="{D3027655-2D41-44D1-8872-1CFFE3DCA0CF}" destId="{524E5440-136A-46D5-B877-2C3B94465792}" srcOrd="0" destOrd="0" presId="urn:microsoft.com/office/officeart/2005/8/layout/lProcess3"/>
    <dgm:cxn modelId="{CCD2A157-0B95-4838-8D04-607E1C634B4B}" type="presParOf" srcId="{D3027655-2D41-44D1-8872-1CFFE3DCA0CF}" destId="{0BE67E0C-A0AD-4EAE-AF61-8536F89838B5}" srcOrd="1" destOrd="0" presId="urn:microsoft.com/office/officeart/2005/8/layout/lProcess3"/>
    <dgm:cxn modelId="{5CD2B8A0-496F-4CD4-9616-35EC9335EBBA}" type="presParOf" srcId="{D3027655-2D41-44D1-8872-1CFFE3DCA0CF}" destId="{A1EE6B7F-D5B7-4CBE-8D02-AEAC06090C96}" srcOrd="2" destOrd="0" presId="urn:microsoft.com/office/officeart/2005/8/layout/lProcess3"/>
    <dgm:cxn modelId="{3C708AB1-9B56-4C57-91BF-A0CFD2147DC8}" type="presParOf" srcId="{67FF400E-972D-4A4B-82F3-F9D302BF24DF}" destId="{CDC70254-F996-48B9-B50F-DFFBBC4DBB23}" srcOrd="1" destOrd="0" presId="urn:microsoft.com/office/officeart/2005/8/layout/lProcess3"/>
    <dgm:cxn modelId="{E67142B2-82AD-40F9-B280-5D039CAEEB90}" type="presParOf" srcId="{67FF400E-972D-4A4B-82F3-F9D302BF24DF}" destId="{3C753170-81B8-464E-8F9B-DD3049C9B193}" srcOrd="2" destOrd="0" presId="urn:microsoft.com/office/officeart/2005/8/layout/lProcess3"/>
    <dgm:cxn modelId="{5DC59513-7B22-4312-A692-443366EDD56E}" type="presParOf" srcId="{3C753170-81B8-464E-8F9B-DD3049C9B193}" destId="{DFCA4CFD-111A-48EB-BF4E-72003A187403}" srcOrd="0" destOrd="0" presId="urn:microsoft.com/office/officeart/2005/8/layout/lProcess3"/>
    <dgm:cxn modelId="{2198F0FC-F0CE-4B3C-A0FA-BA86CABED327}" type="presParOf" srcId="{3C753170-81B8-464E-8F9B-DD3049C9B193}" destId="{658FD6AA-6363-41DB-A2EB-8B73F52D6C66}" srcOrd="1" destOrd="0" presId="urn:microsoft.com/office/officeart/2005/8/layout/lProcess3"/>
    <dgm:cxn modelId="{68F199C3-5783-4B19-8874-581DFAD29B1B}" type="presParOf" srcId="{3C753170-81B8-464E-8F9B-DD3049C9B193}" destId="{86A44D2C-6A1C-46D0-80C4-7D34E4A92986}" srcOrd="2" destOrd="0" presId="urn:microsoft.com/office/officeart/2005/8/layout/lProcess3"/>
    <dgm:cxn modelId="{95FAF691-B755-47DE-BAD7-DEF418CBDE65}" type="presParOf" srcId="{3C753170-81B8-464E-8F9B-DD3049C9B193}" destId="{5A69E491-8A40-4A5D-BDF8-73439B9EBE5B}" srcOrd="3" destOrd="0" presId="urn:microsoft.com/office/officeart/2005/8/layout/lProcess3"/>
    <dgm:cxn modelId="{76761DB6-1A48-4D50-B7C9-A047FB327239}" type="presParOf" srcId="{3C753170-81B8-464E-8F9B-DD3049C9B193}" destId="{663CC4B3-13F6-4245-AB3E-EA839C433A28}" srcOrd="4" destOrd="0" presId="urn:microsoft.com/office/officeart/2005/8/layout/lProcess3"/>
    <dgm:cxn modelId="{300594EC-C458-484C-A516-2610CFB553A8}" type="presParOf" srcId="{67FF400E-972D-4A4B-82F3-F9D302BF24DF}" destId="{2F9A0815-0537-43A9-A273-B2A8380CB481}" srcOrd="3" destOrd="0" presId="urn:microsoft.com/office/officeart/2005/8/layout/lProcess3"/>
    <dgm:cxn modelId="{6414E5E2-CE8D-44F5-90F5-ADA4E2CF0E4E}" type="presParOf" srcId="{67FF400E-972D-4A4B-82F3-F9D302BF24DF}" destId="{720F8873-8837-4B19-8FCB-8151D5FF330E}" srcOrd="4" destOrd="0" presId="urn:microsoft.com/office/officeart/2005/8/layout/lProcess3"/>
    <dgm:cxn modelId="{0AADF6FC-63A9-450F-A00A-82A6EF97347F}" type="presParOf" srcId="{720F8873-8837-4B19-8FCB-8151D5FF330E}" destId="{29B4A02C-D44A-40C5-A065-D14536C9A247}" srcOrd="0" destOrd="0" presId="urn:microsoft.com/office/officeart/2005/8/layout/lProcess3"/>
    <dgm:cxn modelId="{37715640-C792-4F5F-A1C4-575326198EA3}" type="presParOf" srcId="{720F8873-8837-4B19-8FCB-8151D5FF330E}" destId="{7D7E64A8-CF18-42B9-A8E4-029888DF715C}" srcOrd="1" destOrd="0" presId="urn:microsoft.com/office/officeart/2005/8/layout/lProcess3"/>
    <dgm:cxn modelId="{B4967D66-21B4-4F90-9C87-ACE7ACF1B932}" type="presParOf" srcId="{720F8873-8837-4B19-8FCB-8151D5FF330E}" destId="{C1CB55C5-D1F0-45C6-9EB0-ADB580BA5E9F}" srcOrd="2" destOrd="0" presId="urn:microsoft.com/office/officeart/2005/8/layout/lProcess3"/>
    <dgm:cxn modelId="{006E0A41-9948-4C85-A49E-3D45218E96F6}" type="presParOf" srcId="{720F8873-8837-4B19-8FCB-8151D5FF330E}" destId="{D59E4CB4-275A-4023-BD2A-629074A97FCA}" srcOrd="3" destOrd="0" presId="urn:microsoft.com/office/officeart/2005/8/layout/lProcess3"/>
    <dgm:cxn modelId="{9A88C758-2520-40A6-AB5E-5FDF076A4D79}" type="presParOf" srcId="{720F8873-8837-4B19-8FCB-8151D5FF330E}" destId="{94028785-9662-494A-A41F-9BC2B8504028}" srcOrd="4" destOrd="0" presId="urn:microsoft.com/office/officeart/2005/8/layout/lProcess3"/>
    <dgm:cxn modelId="{B212B132-D918-44B4-AB68-BB8035176C80}" type="presParOf" srcId="{720F8873-8837-4B19-8FCB-8151D5FF330E}" destId="{7B56C581-3218-45D4-827A-1754EC0E52FA}" srcOrd="5" destOrd="0" presId="urn:microsoft.com/office/officeart/2005/8/layout/lProcess3"/>
    <dgm:cxn modelId="{5B81B421-0036-4DC7-8DBB-D564F1AF3410}" type="presParOf" srcId="{720F8873-8837-4B19-8FCB-8151D5FF330E}" destId="{50B5172D-79D5-4CE8-9295-98CFEEA9D035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7B9DA-A5A5-47B9-8B89-A7BD99B88D4A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61FBCA14-BE81-4F6C-9AB6-E699F4E8A03E}">
      <dgm:prSet phldrT="[Text]"/>
      <dgm:spPr/>
      <dgm:t>
        <a:bodyPr/>
        <a:lstStyle/>
        <a:p>
          <a:r>
            <a:rPr lang="en-US" dirty="0"/>
            <a:t>Health Mom</a:t>
          </a:r>
        </a:p>
      </dgm:t>
    </dgm:pt>
    <dgm:pt modelId="{FA78B515-870B-4A51-8314-DD6674396D21}" type="parTrans" cxnId="{AE195F31-82B8-4D9B-B137-29AD8BC953E9}">
      <dgm:prSet/>
      <dgm:spPr/>
      <dgm:t>
        <a:bodyPr/>
        <a:lstStyle/>
        <a:p>
          <a:endParaRPr lang="en-US"/>
        </a:p>
      </dgm:t>
    </dgm:pt>
    <dgm:pt modelId="{B2FC25E6-39F5-44B8-B17C-CCC7FCFDC68D}" type="sibTrans" cxnId="{AE195F31-82B8-4D9B-B137-29AD8BC953E9}">
      <dgm:prSet/>
      <dgm:spPr/>
      <dgm:t>
        <a:bodyPr/>
        <a:lstStyle/>
        <a:p>
          <a:endParaRPr lang="en-US"/>
        </a:p>
      </dgm:t>
    </dgm:pt>
    <dgm:pt modelId="{A0E53EBC-1427-420A-83DB-2473D96090AD}">
      <dgm:prSet phldrT="[Text]"/>
      <dgm:spPr/>
      <dgm:t>
        <a:bodyPr/>
        <a:lstStyle/>
        <a:p>
          <a:r>
            <a:rPr lang="en-US" dirty="0"/>
            <a:t>Early Prenatal Care</a:t>
          </a:r>
        </a:p>
      </dgm:t>
    </dgm:pt>
    <dgm:pt modelId="{C75781AF-AA65-4901-B89B-46E0D92DD8DC}" type="parTrans" cxnId="{62E597D7-4453-4EDE-A2DA-61F661DBD0BA}">
      <dgm:prSet/>
      <dgm:spPr/>
      <dgm:t>
        <a:bodyPr/>
        <a:lstStyle/>
        <a:p>
          <a:endParaRPr lang="en-US"/>
        </a:p>
      </dgm:t>
    </dgm:pt>
    <dgm:pt modelId="{966F56E5-3680-4DE0-8F72-018B69706B52}" type="sibTrans" cxnId="{62E597D7-4453-4EDE-A2DA-61F661DBD0BA}">
      <dgm:prSet/>
      <dgm:spPr/>
      <dgm:t>
        <a:bodyPr/>
        <a:lstStyle/>
        <a:p>
          <a:endParaRPr lang="en-US"/>
        </a:p>
      </dgm:t>
    </dgm:pt>
    <dgm:pt modelId="{55A7787B-DE82-42AD-A8C0-425CA5CEFD09}">
      <dgm:prSet phldrT="[Text]"/>
      <dgm:spPr/>
      <dgm:t>
        <a:bodyPr/>
        <a:lstStyle/>
        <a:p>
          <a:r>
            <a:rPr lang="en-US" dirty="0"/>
            <a:t>Maternal Support</a:t>
          </a:r>
        </a:p>
      </dgm:t>
    </dgm:pt>
    <dgm:pt modelId="{2416FDD7-A3AF-4643-BFCF-CE6061FC7FCB}" type="parTrans" cxnId="{E3FA1A07-642E-4E39-B39F-53C5D45A1FFF}">
      <dgm:prSet/>
      <dgm:spPr/>
      <dgm:t>
        <a:bodyPr/>
        <a:lstStyle/>
        <a:p>
          <a:endParaRPr lang="en-US"/>
        </a:p>
      </dgm:t>
    </dgm:pt>
    <dgm:pt modelId="{1FE3E727-B9FB-4D66-AECD-CE907D412176}" type="sibTrans" cxnId="{E3FA1A07-642E-4E39-B39F-53C5D45A1FFF}">
      <dgm:prSet/>
      <dgm:spPr/>
      <dgm:t>
        <a:bodyPr/>
        <a:lstStyle/>
        <a:p>
          <a:endParaRPr lang="en-US"/>
        </a:p>
      </dgm:t>
    </dgm:pt>
    <dgm:pt modelId="{DA7010DE-68FA-48A1-9E39-13D8CA7C5E92}">
      <dgm:prSet/>
      <dgm:spPr/>
      <dgm:t>
        <a:bodyPr/>
        <a:lstStyle/>
        <a:p>
          <a:r>
            <a:rPr lang="en-US" dirty="0"/>
            <a:t>Robust Healthcare System</a:t>
          </a:r>
        </a:p>
      </dgm:t>
    </dgm:pt>
    <dgm:pt modelId="{9FEABC50-4773-4043-804A-A65917BF0023}" type="parTrans" cxnId="{37939815-E8C8-4968-A694-A6E0D3372CBB}">
      <dgm:prSet/>
      <dgm:spPr/>
      <dgm:t>
        <a:bodyPr/>
        <a:lstStyle/>
        <a:p>
          <a:endParaRPr lang="en-US"/>
        </a:p>
      </dgm:t>
    </dgm:pt>
    <dgm:pt modelId="{8CD63C04-4323-42B1-AF63-D24287DA4071}" type="sibTrans" cxnId="{37939815-E8C8-4968-A694-A6E0D3372CBB}">
      <dgm:prSet/>
      <dgm:spPr/>
      <dgm:t>
        <a:bodyPr/>
        <a:lstStyle/>
        <a:p>
          <a:endParaRPr lang="en-US"/>
        </a:p>
      </dgm:t>
    </dgm:pt>
    <dgm:pt modelId="{56338354-E218-4BA6-A4C0-2A589EC6A136}" type="pres">
      <dgm:prSet presAssocID="{63C7B9DA-A5A5-47B9-8B89-A7BD99B88D4A}" presName="Name0" presStyleCnt="0">
        <dgm:presLayoutVars>
          <dgm:dir/>
          <dgm:resizeHandles val="exact"/>
        </dgm:presLayoutVars>
      </dgm:prSet>
      <dgm:spPr/>
    </dgm:pt>
    <dgm:pt modelId="{083EAC5E-EFDB-4975-BA24-13BE92E53F3B}" type="pres">
      <dgm:prSet presAssocID="{61FBCA14-BE81-4F6C-9AB6-E699F4E8A03E}" presName="node" presStyleLbl="node1" presStyleIdx="0" presStyleCnt="4">
        <dgm:presLayoutVars>
          <dgm:bulletEnabled val="1"/>
        </dgm:presLayoutVars>
      </dgm:prSet>
      <dgm:spPr/>
    </dgm:pt>
    <dgm:pt modelId="{FED8B5F1-9D94-4CF2-87BE-C19E1C235067}" type="pres">
      <dgm:prSet presAssocID="{B2FC25E6-39F5-44B8-B17C-CCC7FCFDC68D}" presName="sibTrans" presStyleLbl="sibTrans2D1" presStyleIdx="0" presStyleCnt="3"/>
      <dgm:spPr/>
    </dgm:pt>
    <dgm:pt modelId="{E29BE624-B2F5-49AC-93EE-28587D434CBF}" type="pres">
      <dgm:prSet presAssocID="{B2FC25E6-39F5-44B8-B17C-CCC7FCFDC68D}" presName="connectorText" presStyleLbl="sibTrans2D1" presStyleIdx="0" presStyleCnt="3"/>
      <dgm:spPr/>
    </dgm:pt>
    <dgm:pt modelId="{E5DA8038-AADC-4EAD-985F-FB429D94A89A}" type="pres">
      <dgm:prSet presAssocID="{A0E53EBC-1427-420A-83DB-2473D96090AD}" presName="node" presStyleLbl="node1" presStyleIdx="1" presStyleCnt="4">
        <dgm:presLayoutVars>
          <dgm:bulletEnabled val="1"/>
        </dgm:presLayoutVars>
      </dgm:prSet>
      <dgm:spPr/>
    </dgm:pt>
    <dgm:pt modelId="{DFE74FD4-387B-4CA3-9637-D140BD4D6145}" type="pres">
      <dgm:prSet presAssocID="{966F56E5-3680-4DE0-8F72-018B69706B52}" presName="sibTrans" presStyleLbl="sibTrans2D1" presStyleIdx="1" presStyleCnt="3"/>
      <dgm:spPr/>
    </dgm:pt>
    <dgm:pt modelId="{4B359F07-B90A-4C72-B374-03EC232A07D3}" type="pres">
      <dgm:prSet presAssocID="{966F56E5-3680-4DE0-8F72-018B69706B52}" presName="connectorText" presStyleLbl="sibTrans2D1" presStyleIdx="1" presStyleCnt="3"/>
      <dgm:spPr/>
    </dgm:pt>
    <dgm:pt modelId="{A4E965F4-B092-4A29-9440-EA480C73E781}" type="pres">
      <dgm:prSet presAssocID="{55A7787B-DE82-42AD-A8C0-425CA5CEFD09}" presName="node" presStyleLbl="node1" presStyleIdx="2" presStyleCnt="4">
        <dgm:presLayoutVars>
          <dgm:bulletEnabled val="1"/>
        </dgm:presLayoutVars>
      </dgm:prSet>
      <dgm:spPr/>
    </dgm:pt>
    <dgm:pt modelId="{612E9222-E4B8-449B-A1C3-92D1FFAF817C}" type="pres">
      <dgm:prSet presAssocID="{1FE3E727-B9FB-4D66-AECD-CE907D412176}" presName="sibTrans" presStyleLbl="sibTrans2D1" presStyleIdx="2" presStyleCnt="3"/>
      <dgm:spPr/>
    </dgm:pt>
    <dgm:pt modelId="{8118DCB2-5039-4299-B361-DD59FFDE0E79}" type="pres">
      <dgm:prSet presAssocID="{1FE3E727-B9FB-4D66-AECD-CE907D412176}" presName="connectorText" presStyleLbl="sibTrans2D1" presStyleIdx="2" presStyleCnt="3"/>
      <dgm:spPr/>
    </dgm:pt>
    <dgm:pt modelId="{F253EFB4-D433-4E75-A357-176EB7FE0FFF}" type="pres">
      <dgm:prSet presAssocID="{DA7010DE-68FA-48A1-9E39-13D8CA7C5E92}" presName="node" presStyleLbl="node1" presStyleIdx="3" presStyleCnt="4">
        <dgm:presLayoutVars>
          <dgm:bulletEnabled val="1"/>
        </dgm:presLayoutVars>
      </dgm:prSet>
      <dgm:spPr/>
    </dgm:pt>
  </dgm:ptLst>
  <dgm:cxnLst>
    <dgm:cxn modelId="{E3FA1A07-642E-4E39-B39F-53C5D45A1FFF}" srcId="{63C7B9DA-A5A5-47B9-8B89-A7BD99B88D4A}" destId="{55A7787B-DE82-42AD-A8C0-425CA5CEFD09}" srcOrd="2" destOrd="0" parTransId="{2416FDD7-A3AF-4643-BFCF-CE6061FC7FCB}" sibTransId="{1FE3E727-B9FB-4D66-AECD-CE907D412176}"/>
    <dgm:cxn modelId="{37939815-E8C8-4968-A694-A6E0D3372CBB}" srcId="{63C7B9DA-A5A5-47B9-8B89-A7BD99B88D4A}" destId="{DA7010DE-68FA-48A1-9E39-13D8CA7C5E92}" srcOrd="3" destOrd="0" parTransId="{9FEABC50-4773-4043-804A-A65917BF0023}" sibTransId="{8CD63C04-4323-42B1-AF63-D24287DA4071}"/>
    <dgm:cxn modelId="{AE195F31-82B8-4D9B-B137-29AD8BC953E9}" srcId="{63C7B9DA-A5A5-47B9-8B89-A7BD99B88D4A}" destId="{61FBCA14-BE81-4F6C-9AB6-E699F4E8A03E}" srcOrd="0" destOrd="0" parTransId="{FA78B515-870B-4A51-8314-DD6674396D21}" sibTransId="{B2FC25E6-39F5-44B8-B17C-CCC7FCFDC68D}"/>
    <dgm:cxn modelId="{6DC9605F-9CE8-4399-8EA4-32B836C9CD3E}" type="presOf" srcId="{966F56E5-3680-4DE0-8F72-018B69706B52}" destId="{4B359F07-B90A-4C72-B374-03EC232A07D3}" srcOrd="1" destOrd="0" presId="urn:microsoft.com/office/officeart/2005/8/layout/process1"/>
    <dgm:cxn modelId="{2D8C8D53-A786-4B31-BA71-69D3A4FCF1B0}" type="presOf" srcId="{63C7B9DA-A5A5-47B9-8B89-A7BD99B88D4A}" destId="{56338354-E218-4BA6-A4C0-2A589EC6A136}" srcOrd="0" destOrd="0" presId="urn:microsoft.com/office/officeart/2005/8/layout/process1"/>
    <dgm:cxn modelId="{842DCA7D-0D1B-4C90-AACE-6A53A7AD85B2}" type="presOf" srcId="{1FE3E727-B9FB-4D66-AECD-CE907D412176}" destId="{612E9222-E4B8-449B-A1C3-92D1FFAF817C}" srcOrd="0" destOrd="0" presId="urn:microsoft.com/office/officeart/2005/8/layout/process1"/>
    <dgm:cxn modelId="{B6C0E57F-8F22-4521-A110-9703B8CC5C0A}" type="presOf" srcId="{B2FC25E6-39F5-44B8-B17C-CCC7FCFDC68D}" destId="{FED8B5F1-9D94-4CF2-87BE-C19E1C235067}" srcOrd="0" destOrd="0" presId="urn:microsoft.com/office/officeart/2005/8/layout/process1"/>
    <dgm:cxn modelId="{0307F7A1-BAE3-44CB-9C06-D1BDDC02A9F7}" type="presOf" srcId="{1FE3E727-B9FB-4D66-AECD-CE907D412176}" destId="{8118DCB2-5039-4299-B361-DD59FFDE0E79}" srcOrd="1" destOrd="0" presId="urn:microsoft.com/office/officeart/2005/8/layout/process1"/>
    <dgm:cxn modelId="{839DABA2-729D-43C8-BFB9-95770F0D2A59}" type="presOf" srcId="{A0E53EBC-1427-420A-83DB-2473D96090AD}" destId="{E5DA8038-AADC-4EAD-985F-FB429D94A89A}" srcOrd="0" destOrd="0" presId="urn:microsoft.com/office/officeart/2005/8/layout/process1"/>
    <dgm:cxn modelId="{B43391A3-9C6F-44EC-8602-D5DD709577CB}" type="presOf" srcId="{966F56E5-3680-4DE0-8F72-018B69706B52}" destId="{DFE74FD4-387B-4CA3-9637-D140BD4D6145}" srcOrd="0" destOrd="0" presId="urn:microsoft.com/office/officeart/2005/8/layout/process1"/>
    <dgm:cxn modelId="{EE4C3FC1-A40F-41A1-8E6B-3BE71B5D846F}" type="presOf" srcId="{B2FC25E6-39F5-44B8-B17C-CCC7FCFDC68D}" destId="{E29BE624-B2F5-49AC-93EE-28587D434CBF}" srcOrd="1" destOrd="0" presId="urn:microsoft.com/office/officeart/2005/8/layout/process1"/>
    <dgm:cxn modelId="{8EB0C3C8-5F4B-4983-AC86-CED82A1E6C25}" type="presOf" srcId="{61FBCA14-BE81-4F6C-9AB6-E699F4E8A03E}" destId="{083EAC5E-EFDB-4975-BA24-13BE92E53F3B}" srcOrd="0" destOrd="0" presId="urn:microsoft.com/office/officeart/2005/8/layout/process1"/>
    <dgm:cxn modelId="{62E597D7-4453-4EDE-A2DA-61F661DBD0BA}" srcId="{63C7B9DA-A5A5-47B9-8B89-A7BD99B88D4A}" destId="{A0E53EBC-1427-420A-83DB-2473D96090AD}" srcOrd="1" destOrd="0" parTransId="{C75781AF-AA65-4901-B89B-46E0D92DD8DC}" sibTransId="{966F56E5-3680-4DE0-8F72-018B69706B52}"/>
    <dgm:cxn modelId="{A6DD21DD-57A8-4DD6-81FE-22F8122BE81A}" type="presOf" srcId="{DA7010DE-68FA-48A1-9E39-13D8CA7C5E92}" destId="{F253EFB4-D433-4E75-A357-176EB7FE0FFF}" srcOrd="0" destOrd="0" presId="urn:microsoft.com/office/officeart/2005/8/layout/process1"/>
    <dgm:cxn modelId="{0A2C52F8-0442-47C9-9845-5383C9F2A8FA}" type="presOf" srcId="{55A7787B-DE82-42AD-A8C0-425CA5CEFD09}" destId="{A4E965F4-B092-4A29-9440-EA480C73E781}" srcOrd="0" destOrd="0" presId="urn:microsoft.com/office/officeart/2005/8/layout/process1"/>
    <dgm:cxn modelId="{BFFA4F7F-CB46-4612-B4EB-0CFB0AEFE62C}" type="presParOf" srcId="{56338354-E218-4BA6-A4C0-2A589EC6A136}" destId="{083EAC5E-EFDB-4975-BA24-13BE92E53F3B}" srcOrd="0" destOrd="0" presId="urn:microsoft.com/office/officeart/2005/8/layout/process1"/>
    <dgm:cxn modelId="{8C44A302-5006-4CBD-BAB8-2DB2611263AD}" type="presParOf" srcId="{56338354-E218-4BA6-A4C0-2A589EC6A136}" destId="{FED8B5F1-9D94-4CF2-87BE-C19E1C235067}" srcOrd="1" destOrd="0" presId="urn:microsoft.com/office/officeart/2005/8/layout/process1"/>
    <dgm:cxn modelId="{EF6A80C5-9249-4644-95EB-9CF12028DFD1}" type="presParOf" srcId="{FED8B5F1-9D94-4CF2-87BE-C19E1C235067}" destId="{E29BE624-B2F5-49AC-93EE-28587D434CBF}" srcOrd="0" destOrd="0" presId="urn:microsoft.com/office/officeart/2005/8/layout/process1"/>
    <dgm:cxn modelId="{CECF4C34-D6A3-43ED-94EB-4FEDCB40D8E8}" type="presParOf" srcId="{56338354-E218-4BA6-A4C0-2A589EC6A136}" destId="{E5DA8038-AADC-4EAD-985F-FB429D94A89A}" srcOrd="2" destOrd="0" presId="urn:microsoft.com/office/officeart/2005/8/layout/process1"/>
    <dgm:cxn modelId="{B35E4FFB-3719-4540-8D11-A0CD1A939B0C}" type="presParOf" srcId="{56338354-E218-4BA6-A4C0-2A589EC6A136}" destId="{DFE74FD4-387B-4CA3-9637-D140BD4D6145}" srcOrd="3" destOrd="0" presId="urn:microsoft.com/office/officeart/2005/8/layout/process1"/>
    <dgm:cxn modelId="{78FDBD49-82FB-4A53-B87B-42C33C01D7CF}" type="presParOf" srcId="{DFE74FD4-387B-4CA3-9637-D140BD4D6145}" destId="{4B359F07-B90A-4C72-B374-03EC232A07D3}" srcOrd="0" destOrd="0" presId="urn:microsoft.com/office/officeart/2005/8/layout/process1"/>
    <dgm:cxn modelId="{77A2D8F1-CB72-4E4B-ACDC-A56BF9C03C28}" type="presParOf" srcId="{56338354-E218-4BA6-A4C0-2A589EC6A136}" destId="{A4E965F4-B092-4A29-9440-EA480C73E781}" srcOrd="4" destOrd="0" presId="urn:microsoft.com/office/officeart/2005/8/layout/process1"/>
    <dgm:cxn modelId="{8F2A72C6-9A4B-42FE-9D48-6E56F76AADFC}" type="presParOf" srcId="{56338354-E218-4BA6-A4C0-2A589EC6A136}" destId="{612E9222-E4B8-449B-A1C3-92D1FFAF817C}" srcOrd="5" destOrd="0" presId="urn:microsoft.com/office/officeart/2005/8/layout/process1"/>
    <dgm:cxn modelId="{2E04BD89-1027-4E41-995C-02D312A5F645}" type="presParOf" srcId="{612E9222-E4B8-449B-A1C3-92D1FFAF817C}" destId="{8118DCB2-5039-4299-B361-DD59FFDE0E79}" srcOrd="0" destOrd="0" presId="urn:microsoft.com/office/officeart/2005/8/layout/process1"/>
    <dgm:cxn modelId="{73A96ABF-4E4A-4BF1-8C8B-AEE7E0ABED02}" type="presParOf" srcId="{56338354-E218-4BA6-A4C0-2A589EC6A136}" destId="{F253EFB4-D433-4E75-A357-176EB7FE0FF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E5440-136A-46D5-B877-2C3B94465792}">
      <dsp:nvSpPr>
        <dsp:cNvPr id="0" name=""/>
        <dsp:cNvSpPr/>
      </dsp:nvSpPr>
      <dsp:spPr>
        <a:xfrm>
          <a:off x="78810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6 – 64 years old</a:t>
          </a:r>
          <a:endParaRPr lang="en-US" sz="2700" kern="1200" dirty="0"/>
        </a:p>
      </dsp:txBody>
      <dsp:txXfrm>
        <a:off x="741170" y="3129"/>
        <a:ext cx="1987078" cy="1324719"/>
      </dsp:txXfrm>
    </dsp:sp>
    <dsp:sp modelId="{A1EE6B7F-D5B7-4CBE-8D02-AEAC06090C96}">
      <dsp:nvSpPr>
        <dsp:cNvPr id="0" name=""/>
        <dsp:cNvSpPr/>
      </dsp:nvSpPr>
      <dsp:spPr>
        <a:xfrm>
          <a:off x="2960074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One Bivalent Dose</a:t>
          </a:r>
          <a:endParaRPr lang="en-US" sz="2300" kern="1200" dirty="0"/>
        </a:p>
      </dsp:txBody>
      <dsp:txXfrm>
        <a:off x="3509832" y="115730"/>
        <a:ext cx="1649276" cy="1099516"/>
      </dsp:txXfrm>
    </dsp:sp>
    <dsp:sp modelId="{DFCA4CFD-111A-48EB-BF4E-72003A187403}">
      <dsp:nvSpPr>
        <dsp:cNvPr id="0" name=""/>
        <dsp:cNvSpPr/>
      </dsp:nvSpPr>
      <dsp:spPr>
        <a:xfrm>
          <a:off x="78810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65 and older</a:t>
          </a:r>
          <a:endParaRPr lang="en-US" sz="2700" kern="1200" dirty="0"/>
        </a:p>
      </dsp:txBody>
      <dsp:txXfrm>
        <a:off x="741170" y="1513309"/>
        <a:ext cx="1987078" cy="1324719"/>
      </dsp:txXfrm>
    </dsp:sp>
    <dsp:sp modelId="{86A44D2C-6A1C-46D0-80C4-7D34E4A92986}">
      <dsp:nvSpPr>
        <dsp:cNvPr id="0" name=""/>
        <dsp:cNvSpPr/>
      </dsp:nvSpPr>
      <dsp:spPr>
        <a:xfrm>
          <a:off x="2960074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Bivalent dose</a:t>
          </a:r>
          <a:endParaRPr lang="en-US" sz="2300" kern="1200" dirty="0"/>
        </a:p>
      </dsp:txBody>
      <dsp:txXfrm>
        <a:off x="3509832" y="1625910"/>
        <a:ext cx="1649276" cy="1099516"/>
      </dsp:txXfrm>
    </dsp:sp>
    <dsp:sp modelId="{663CC4B3-13F6-4245-AB3E-EA839C433A28}">
      <dsp:nvSpPr>
        <dsp:cNvPr id="0" name=""/>
        <dsp:cNvSpPr/>
      </dsp:nvSpPr>
      <dsp:spPr>
        <a:xfrm>
          <a:off x="532403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Bivalent dose 4 months</a:t>
          </a:r>
          <a:endParaRPr lang="en-US" sz="2300" kern="1200" dirty="0"/>
        </a:p>
      </dsp:txBody>
      <dsp:txXfrm>
        <a:off x="5873793" y="1625910"/>
        <a:ext cx="1649276" cy="1099516"/>
      </dsp:txXfrm>
    </dsp:sp>
    <dsp:sp modelId="{29B4A02C-D44A-40C5-A065-D14536C9A247}">
      <dsp:nvSpPr>
        <dsp:cNvPr id="0" name=""/>
        <dsp:cNvSpPr/>
      </dsp:nvSpPr>
      <dsp:spPr>
        <a:xfrm>
          <a:off x="78810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Immune Compromised</a:t>
          </a:r>
          <a:endParaRPr lang="en-US" sz="2700" kern="1200" dirty="0"/>
        </a:p>
      </dsp:txBody>
      <dsp:txXfrm>
        <a:off x="741170" y="3023489"/>
        <a:ext cx="1987078" cy="1324719"/>
      </dsp:txXfrm>
    </dsp:sp>
    <dsp:sp modelId="{C1CB55C5-D1F0-45C6-9EB0-ADB580BA5E9F}">
      <dsp:nvSpPr>
        <dsp:cNvPr id="0" name=""/>
        <dsp:cNvSpPr/>
      </dsp:nvSpPr>
      <dsp:spPr>
        <a:xfrm>
          <a:off x="2960074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Bivalent dose</a:t>
          </a:r>
          <a:endParaRPr lang="en-US" sz="2300" kern="1200" dirty="0"/>
        </a:p>
      </dsp:txBody>
      <dsp:txXfrm>
        <a:off x="3509832" y="3136090"/>
        <a:ext cx="1649276" cy="1099516"/>
      </dsp:txXfrm>
    </dsp:sp>
    <dsp:sp modelId="{94028785-9662-494A-A41F-9BC2B8504028}">
      <dsp:nvSpPr>
        <dsp:cNvPr id="0" name=""/>
        <dsp:cNvSpPr/>
      </dsp:nvSpPr>
      <dsp:spPr>
        <a:xfrm>
          <a:off x="532403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2 months</a:t>
          </a:r>
        </a:p>
      </dsp:txBody>
      <dsp:txXfrm>
        <a:off x="5873793" y="3136090"/>
        <a:ext cx="1649276" cy="1099516"/>
      </dsp:txXfrm>
    </dsp:sp>
    <dsp:sp modelId="{50B5172D-79D5-4CE8-9295-98CFEEA9D035}">
      <dsp:nvSpPr>
        <dsp:cNvPr id="0" name=""/>
        <dsp:cNvSpPr/>
      </dsp:nvSpPr>
      <dsp:spPr>
        <a:xfrm>
          <a:off x="7687997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6 months</a:t>
          </a:r>
          <a:endParaRPr lang="en-US" sz="2300" kern="1200" dirty="0"/>
        </a:p>
      </dsp:txBody>
      <dsp:txXfrm>
        <a:off x="8237755" y="3136090"/>
        <a:ext cx="1649276" cy="1099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EAC5E-EFDB-4975-BA24-13BE92E53F3B}">
      <dsp:nvSpPr>
        <dsp:cNvPr id="0" name=""/>
        <dsp:cNvSpPr/>
      </dsp:nvSpPr>
      <dsp:spPr>
        <a:xfrm>
          <a:off x="4903" y="2066205"/>
          <a:ext cx="2143759" cy="1286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Health Mom</a:t>
          </a:r>
        </a:p>
      </dsp:txBody>
      <dsp:txXfrm>
        <a:off x="42576" y="2103878"/>
        <a:ext cx="2068413" cy="1210909"/>
      </dsp:txXfrm>
    </dsp:sp>
    <dsp:sp modelId="{FED8B5F1-9D94-4CF2-87BE-C19E1C235067}">
      <dsp:nvSpPr>
        <dsp:cNvPr id="0" name=""/>
        <dsp:cNvSpPr/>
      </dsp:nvSpPr>
      <dsp:spPr>
        <a:xfrm>
          <a:off x="2363038" y="2443507"/>
          <a:ext cx="454477" cy="5316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363038" y="2549837"/>
        <a:ext cx="318134" cy="318992"/>
      </dsp:txXfrm>
    </dsp:sp>
    <dsp:sp modelId="{E5DA8038-AADC-4EAD-985F-FB429D94A89A}">
      <dsp:nvSpPr>
        <dsp:cNvPr id="0" name=""/>
        <dsp:cNvSpPr/>
      </dsp:nvSpPr>
      <dsp:spPr>
        <a:xfrm>
          <a:off x="3006166" y="2066205"/>
          <a:ext cx="2143759" cy="1286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Early Prenatal Care</a:t>
          </a:r>
        </a:p>
      </dsp:txBody>
      <dsp:txXfrm>
        <a:off x="3043839" y="2103878"/>
        <a:ext cx="2068413" cy="1210909"/>
      </dsp:txXfrm>
    </dsp:sp>
    <dsp:sp modelId="{DFE74FD4-387B-4CA3-9637-D140BD4D6145}">
      <dsp:nvSpPr>
        <dsp:cNvPr id="0" name=""/>
        <dsp:cNvSpPr/>
      </dsp:nvSpPr>
      <dsp:spPr>
        <a:xfrm>
          <a:off x="5364302" y="2443507"/>
          <a:ext cx="454477" cy="5316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364302" y="2549837"/>
        <a:ext cx="318134" cy="318992"/>
      </dsp:txXfrm>
    </dsp:sp>
    <dsp:sp modelId="{A4E965F4-B092-4A29-9440-EA480C73E781}">
      <dsp:nvSpPr>
        <dsp:cNvPr id="0" name=""/>
        <dsp:cNvSpPr/>
      </dsp:nvSpPr>
      <dsp:spPr>
        <a:xfrm>
          <a:off x="6007430" y="2066205"/>
          <a:ext cx="2143759" cy="1286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Maternal Support</a:t>
          </a:r>
        </a:p>
      </dsp:txBody>
      <dsp:txXfrm>
        <a:off x="6045103" y="2103878"/>
        <a:ext cx="2068413" cy="1210909"/>
      </dsp:txXfrm>
    </dsp:sp>
    <dsp:sp modelId="{612E9222-E4B8-449B-A1C3-92D1FFAF817C}">
      <dsp:nvSpPr>
        <dsp:cNvPr id="0" name=""/>
        <dsp:cNvSpPr/>
      </dsp:nvSpPr>
      <dsp:spPr>
        <a:xfrm>
          <a:off x="8365566" y="2443507"/>
          <a:ext cx="454477" cy="5316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365566" y="2549837"/>
        <a:ext cx="318134" cy="318992"/>
      </dsp:txXfrm>
    </dsp:sp>
    <dsp:sp modelId="{F253EFB4-D433-4E75-A357-176EB7FE0FFF}">
      <dsp:nvSpPr>
        <dsp:cNvPr id="0" name=""/>
        <dsp:cNvSpPr/>
      </dsp:nvSpPr>
      <dsp:spPr>
        <a:xfrm>
          <a:off x="9008694" y="2066205"/>
          <a:ext cx="2143759" cy="1286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Robust Healthcare System</a:t>
          </a:r>
        </a:p>
      </dsp:txBody>
      <dsp:txXfrm>
        <a:off x="9046367" y="2103878"/>
        <a:ext cx="2068413" cy="121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sdh.ms.gov/page/41,0,106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Mississippi Health Ambassadors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8/10/2023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41E965E-3CDD-45BE-BA10-0FF6DCCBE5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04DFF6-E62F-4A7A-9BA8-52C3C19CC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993" y="1784570"/>
            <a:ext cx="9726013" cy="494857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6EA4AA5-3356-44CB-9192-5D82DFB1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https://msdh.ms.gov/page/41,0,106.html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788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EDC4A1-3B76-49AA-A99F-1D5864A9D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795" y="383875"/>
            <a:ext cx="11100409" cy="609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0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9D3E9A-20C8-41C6-9544-1F69721FF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27" y="1065187"/>
            <a:ext cx="10655980" cy="472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8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8CB2-0D06-5A61-F9D7-1482B182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Vaccine Recommendations</a:t>
            </a:r>
            <a:endParaRPr lang="en-US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D868D028-4BF0-61F2-3693-03D8ABAD18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35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C8E39-5866-FDC6-D2F4-529FBA4F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What's Next</a:t>
            </a:r>
            <a:endParaRPr lang="en-US" dirty="0"/>
          </a:p>
        </p:txBody>
      </p:sp>
      <p:pic>
        <p:nvPicPr>
          <p:cNvPr id="4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50D1176-F160-67CE-0D67-F1C13BC6C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955" y="998073"/>
            <a:ext cx="9875259" cy="158004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CBAB8-E341-278F-0334-D63E72DBA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79" y="3884452"/>
            <a:ext cx="5723021" cy="23987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Omicron variant XBB.1.5 for use as early as fall of 2023 (monovalent)</a:t>
            </a:r>
          </a:p>
          <a:p>
            <a:r>
              <a:rPr lang="en-US" sz="2000">
                <a:cs typeface="Calibri"/>
              </a:rPr>
              <a:t>Pfizer (mRNA)</a:t>
            </a:r>
          </a:p>
          <a:p>
            <a:r>
              <a:rPr lang="en-US" sz="2000">
                <a:cs typeface="Calibri"/>
              </a:rPr>
              <a:t>Moderna (mRNA)</a:t>
            </a:r>
          </a:p>
          <a:p>
            <a:r>
              <a:rPr lang="en-US" sz="2000">
                <a:cs typeface="Calibri"/>
              </a:rPr>
              <a:t>Novavax (Protein)</a:t>
            </a:r>
          </a:p>
        </p:txBody>
      </p:sp>
    </p:spTree>
    <p:extLst>
      <p:ext uri="{BB962C8B-B14F-4D97-AF65-F5344CB8AC3E}">
        <p14:creationId xmlns:p14="http://schemas.microsoft.com/office/powerpoint/2010/main" val="265244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4BABA3-BBBF-4964-B178-79DA4293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ea typeface="Calibri Light"/>
                <a:cs typeface="Calibri Light"/>
              </a:rPr>
              <a:t>Congenital Syphilis in MS</a:t>
            </a:r>
            <a:endParaRPr lang="en-US" sz="4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D7170D-40D2-5832-815D-5F5F75A7A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sz="2000" dirty="0">
                <a:ea typeface="Calibri"/>
                <a:cs typeface="Calibri"/>
              </a:rPr>
              <a:t>1000% increase over 8 years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sz="2000" dirty="0">
                <a:ea typeface="Calibri"/>
                <a:cs typeface="Calibri"/>
              </a:rPr>
              <a:t>Congenital syphilis - ~40% mortality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sz="2000" dirty="0">
                <a:ea typeface="Calibri"/>
                <a:cs typeface="Calibri"/>
              </a:rPr>
              <a:t>Severe disability for many newborns that survive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sz="2000" dirty="0">
                <a:ea typeface="Calibri"/>
                <a:cs typeface="Calibri"/>
              </a:rPr>
              <a:t>~$50,000 in excess hospital charges at delivery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graph of a delivery hospital&#10;&#10;Description automatically generated">
            <a:extLst>
              <a:ext uri="{FF2B5EF4-FFF2-40B4-BE49-F238E27FC236}">
                <a16:creationId xmlns:a16="http://schemas.microsoft.com/office/drawing/2014/main" id="{5F71CE00-2C8A-B74A-8FC5-1F662F04B5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2" r="4" b="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C5C5D4-89FC-4119-B705-8AEFD4827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96" y="1028644"/>
            <a:ext cx="9788607" cy="48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9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51706-E31E-0C94-4297-1FEE6E60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US" sz="3600" dirty="0">
                <a:ea typeface="Calibri Light"/>
                <a:cs typeface="Calibri Light"/>
              </a:rPr>
              <a:t>Infant Mortality MS</a:t>
            </a:r>
            <a:endParaRPr lang="en-US" sz="3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D5A13917-93EA-2C32-E56B-C4EF34575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en-US" sz="1800">
                <a:ea typeface="Calibri"/>
                <a:cs typeface="Calibri"/>
              </a:rPr>
              <a:t>MS is #1 in infant mortality</a:t>
            </a:r>
          </a:p>
          <a:p>
            <a:r>
              <a:rPr lang="en-US" sz="1800" dirty="0">
                <a:ea typeface="Calibri"/>
                <a:cs typeface="Calibri"/>
              </a:rPr>
              <a:t>Infant mortality ~2x higher in Black </a:t>
            </a:r>
            <a:r>
              <a:rPr lang="en-US" sz="1800">
                <a:ea typeface="Calibri"/>
                <a:cs typeface="Calibri"/>
              </a:rPr>
              <a:t>babies compared to White babies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>
                <a:ea typeface="Calibri"/>
                <a:cs typeface="Calibri"/>
              </a:rPr>
              <a:t>~2.5x higher in Native Americans</a:t>
            </a:r>
          </a:p>
          <a:p>
            <a:r>
              <a:rPr lang="en-US" sz="1800" dirty="0">
                <a:ea typeface="Calibri"/>
                <a:cs typeface="Calibri"/>
              </a:rPr>
              <a:t>If MS were a country – would rank higher than Argentina but lower than Turkey</a:t>
            </a:r>
          </a:p>
          <a:p>
            <a:r>
              <a:rPr lang="en-US" sz="1800" dirty="0">
                <a:ea typeface="Calibri"/>
                <a:cs typeface="Calibri"/>
              </a:rPr>
              <a:t>In Black population – between Colombia and Ecuador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map of the united states&#10;&#10;Description automatically generated">
            <a:extLst>
              <a:ext uri="{FF2B5EF4-FFF2-40B4-BE49-F238E27FC236}">
                <a16:creationId xmlns:a16="http://schemas.microsoft.com/office/drawing/2014/main" id="{BAB1B331-D661-FA75-7D9C-FB3CBDD75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738" y="1216129"/>
            <a:ext cx="5628018" cy="419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7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40E46CB-D850-4504-ADB9-C789E3697E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793308"/>
              </p:ext>
            </p:extLst>
          </p:nvPr>
        </p:nvGraphicFramePr>
        <p:xfrm>
          <a:off x="360727" y="719666"/>
          <a:ext cx="1115735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4292F74B-453D-4E34-A35B-AE75B24AA449}"/>
              </a:ext>
            </a:extLst>
          </p:cNvPr>
          <p:cNvSpPr/>
          <p:nvPr/>
        </p:nvSpPr>
        <p:spPr>
          <a:xfrm flipH="1">
            <a:off x="830510" y="4395831"/>
            <a:ext cx="9840285" cy="18623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0F61E0-0F57-4860-8D5C-02872DCBAD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5663" y="204429"/>
            <a:ext cx="6687483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4F1275DE54F459354E23C1062197F" ma:contentTypeVersion="14" ma:contentTypeDescription="Create a new document." ma:contentTypeScope="" ma:versionID="f8bc3208b065b3f43608d8eb62ea53f9">
  <xsd:schema xmlns:xsd="http://www.w3.org/2001/XMLSchema" xmlns:xs="http://www.w3.org/2001/XMLSchema" xmlns:p="http://schemas.microsoft.com/office/2006/metadata/properties" xmlns:ns3="8f04b7ec-354b-4cc8-a49d-fe4410fe4e61" xmlns:ns4="f80c9b86-5f2e-4d6b-80f9-7f1cae6e82d5" targetNamespace="http://schemas.microsoft.com/office/2006/metadata/properties" ma:root="true" ma:fieldsID="32db5a361662046032f1e5f8436a6239" ns3:_="" ns4:_="">
    <xsd:import namespace="8f04b7ec-354b-4cc8-a49d-fe4410fe4e61"/>
    <xsd:import namespace="f80c9b86-5f2e-4d6b-80f9-7f1cae6e8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4b7ec-354b-4cc8-a49d-fe4410fe4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c9b86-5f2e-4d6b-80f9-7f1cae6e8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f04b7ec-354b-4cc8-a49d-fe4410fe4e61" xsi:nil="true"/>
  </documentManagement>
</p:properties>
</file>

<file path=customXml/itemProps1.xml><?xml version="1.0" encoding="utf-8"?>
<ds:datastoreItem xmlns:ds="http://schemas.openxmlformats.org/officeDocument/2006/customXml" ds:itemID="{2191E86C-4F12-4092-9356-EC24C585D8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6C5657-E317-400E-9A15-211632F6D9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4b7ec-354b-4cc8-a49d-fe4410fe4e61"/>
    <ds:schemaRef ds:uri="f80c9b86-5f2e-4d6b-80f9-7f1cae6e8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BAED8-A626-4400-8414-26A55683F875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80c9b86-5f2e-4d6b-80f9-7f1cae6e82d5"/>
    <ds:schemaRef ds:uri="8f04b7ec-354b-4cc8-a49d-fe4410fe4e61"/>
    <ds:schemaRef ds:uri="http://www.w3.org/XML/1998/namespace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171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Mississippi Health Ambassadors 8/10/2023</vt:lpstr>
      <vt:lpstr>PowerPoint Presentation</vt:lpstr>
      <vt:lpstr>PowerPoint Presentation</vt:lpstr>
      <vt:lpstr>Vaccine Recommendations</vt:lpstr>
      <vt:lpstr>What's Next</vt:lpstr>
      <vt:lpstr>Congenital Syphilis in MS</vt:lpstr>
      <vt:lpstr>PowerPoint Presentation</vt:lpstr>
      <vt:lpstr>Infant Mortality MS</vt:lpstr>
      <vt:lpstr>PowerPoint Presentation</vt:lpstr>
      <vt:lpstr>https://msdh.ms.gov/page/41,0,106.html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Dobbs</dc:creator>
  <cp:lastModifiedBy>Jessica Breazeale</cp:lastModifiedBy>
  <cp:revision>55</cp:revision>
  <dcterms:created xsi:type="dcterms:W3CDTF">2023-07-18T16:26:40Z</dcterms:created>
  <dcterms:modified xsi:type="dcterms:W3CDTF">2023-08-09T22:16:11Z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0x010100B2C4F1275DE54F459354E23C1062197F</vt:lpwstr>
  </property>
</Properties>
</file>