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EB1B-E5D3-31D2-E1AC-B4D80CBFF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6DD1D-DF10-DF6A-C33E-605E9ED79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0828-3771-2F8A-602E-50D804A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C63EC-0357-089B-98AC-E357543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F014-BB61-7ADE-EB4F-F422FA4D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72BA-FC62-4E24-EA4B-5294EB3A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23CFF-9E67-82B0-6993-9B89EEE9B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913C2-FF6A-6073-8082-5DDCA070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97F2-CDBD-3BD6-D231-13100D2E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0B52-92C3-3D67-06FE-A951A4CF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4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2EF17-BD69-70FC-2656-2637FC464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493EF-9695-2615-7546-5A5BCA1CD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16EDC-3309-96BA-A66C-0647512EB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1B6B-7ECC-EC99-66C6-9677A0A2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FC8F1-97CE-9E18-826D-126E7793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51E6-D577-75F0-2B45-26860A9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56E2-FB50-3D08-3780-3D32D7E5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4691-A0D3-DB07-4BCD-B833387F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F5B-B53E-7FF8-FB60-ABCB519C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AE237-68C7-9A27-209A-93E18A1B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D1DE-1C6B-7D8D-8706-08677514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7A938-2A98-79D7-C6C6-89DC7768F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45FC-8600-571B-893E-6D7FA710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30816-98C6-6981-2749-5D6A330E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ADE9A-6A85-6635-3826-F562CCA0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F84B-38D2-005D-D4C1-A4B19A28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8DBA-505F-2EA2-2F2F-69EDC871C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10C96-9C81-CD83-D736-E249B6FE7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BB8FA-F798-44CC-CF2B-3F113591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5B2A8-52CE-D446-8C7E-D64CEAB1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2E513-CAC8-BBEF-7836-7E9E5020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0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0FF7-42A8-C36C-2F01-E29EDAF2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48772-100C-CB62-10CF-50B9C327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2D8BB-5011-8BB2-5FA2-7D4559905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6AA04-6D9E-098A-9A0A-93AAA31DD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88F94-A4A2-6CCD-47F9-CAF1488E3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F5F53-52F7-99AB-227A-62BE393C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8BF83-12E2-788B-6286-3FC46A97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CD9CB-01C9-A2D1-4D30-A198F9ED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6605-BEFA-3771-7F4E-F8FF27E3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87634-9595-51DC-ACA8-61864037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F3C9E-5521-3A66-1413-FDAE5DF3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D0720-1191-D53F-02B1-40EA85FD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9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9D55B-7848-23D6-340E-372323C3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397C7-7D57-81A8-7F59-BCAB2CB8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1BDD2-C866-95F8-67B0-A3984548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491F-0AEE-8B63-1801-A2F40B8D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80014-8F30-25A4-A536-5954D1F4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54E49-FE64-C280-9DB9-6443D2F26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6ECE0-D1E9-BC43-4726-BD79707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8A9E1-43D1-1407-5975-6B20460E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2F784-C980-9455-EE70-7883498A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6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DBF9-AA8D-6053-DB92-D294BDCE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D203-B090-CDBB-1147-102CE351D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45E75-F949-310C-8B54-EA02193DF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3D161-B929-F7AF-6A06-3312C5C4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D99AD-4E61-ED61-6A61-91713D46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FDE88-E1E1-C986-2CEA-6572BA24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8636E-7353-399E-AE18-950F71D5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AE8C3-5B9B-C809-410C-67E8506A4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E4B50-7231-13BF-9C86-89717DE2F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E445-DEE8-49D6-BE31-A26FF68831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DBBBE-5F5F-424F-4B88-6E71679C0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E9639-B40D-47ED-EAE2-20FE778E1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DF8E-F4A3-4DD6-B0D7-590E98799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90C7-B42B-34B5-FD12-8FC04ECCB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5536B-8D86-0D71-DBD4-318491B93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0F06B74D-33BE-5FAE-D071-7C41841F2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37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2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Mississippi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Joyce</dc:creator>
  <cp:lastModifiedBy>Jessica Breazeale</cp:lastModifiedBy>
  <cp:revision>1</cp:revision>
  <dcterms:created xsi:type="dcterms:W3CDTF">2022-10-28T12:35:30Z</dcterms:created>
  <dcterms:modified xsi:type="dcterms:W3CDTF">2023-02-16T17:54:25Z</dcterms:modified>
</cp:coreProperties>
</file>